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703D59D-0E22-4DEE-BAC8-F989AAA2F834}">
          <p14:sldIdLst>
            <p14:sldId id="256"/>
            <p14:sldId id="257"/>
            <p14:sldId id="258"/>
            <p14:sldId id="259"/>
            <p14:sldId id="262"/>
            <p14:sldId id="260"/>
            <p14:sldId id="261"/>
            <p14:sldId id="263"/>
            <p14:sldId id="264"/>
            <p14:sldId id="26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ederico Mas" initials="FM" lastIdx="1" clrIdx="0">
    <p:extLst>
      <p:ext uri="{19B8F6BF-5375-455C-9EA6-DF929625EA0E}">
        <p15:presenceInfo xmlns:p15="http://schemas.microsoft.com/office/powerpoint/2012/main" userId="395fa52fc36d7bb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588BFB-2398-4715-9806-6D7032E1E000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B6D8CEE-9DA0-4281-9286-71D09820AB0C}">
      <dgm:prSet phldrT="[Text]" custT="1"/>
      <dgm:spPr/>
      <dgm:t>
        <a:bodyPr/>
        <a:lstStyle/>
        <a:p>
          <a:r>
            <a:rPr lang="en-US" sz="1800" b="1" dirty="0" err="1"/>
            <a:t>Observar</a:t>
          </a:r>
          <a:r>
            <a:rPr lang="en-US" sz="1800" b="1" dirty="0"/>
            <a:t> y </a:t>
          </a:r>
          <a:r>
            <a:rPr lang="en-US" sz="1800" b="1" dirty="0" err="1"/>
            <a:t>Analizar</a:t>
          </a:r>
          <a:endParaRPr lang="en-US" sz="1800" b="1" dirty="0"/>
        </a:p>
      </dgm:t>
    </dgm:pt>
    <dgm:pt modelId="{F06B7D0A-DEF8-4C01-B830-EFFBAA239D86}" type="parTrans" cxnId="{BE9F2C2A-BD9D-4B5B-9881-6BC631F6C3E2}">
      <dgm:prSet/>
      <dgm:spPr/>
      <dgm:t>
        <a:bodyPr/>
        <a:lstStyle/>
        <a:p>
          <a:endParaRPr lang="en-US"/>
        </a:p>
      </dgm:t>
    </dgm:pt>
    <dgm:pt modelId="{AC1959CB-0035-44AE-94B9-2CB89A52AA41}" type="sibTrans" cxnId="{BE9F2C2A-BD9D-4B5B-9881-6BC631F6C3E2}">
      <dgm:prSet/>
      <dgm:spPr/>
      <dgm:t>
        <a:bodyPr/>
        <a:lstStyle/>
        <a:p>
          <a:endParaRPr lang="en-US"/>
        </a:p>
      </dgm:t>
    </dgm:pt>
    <dgm:pt modelId="{A93C2C73-798C-46E7-A33B-461A397F3167}">
      <dgm:prSet phldrT="[Text]" custT="1"/>
      <dgm:spPr/>
      <dgm:t>
        <a:bodyPr/>
        <a:lstStyle/>
        <a:p>
          <a:r>
            <a:rPr lang="en-US" sz="1800" dirty="0"/>
            <a:t>(</a:t>
          </a:r>
          <a:r>
            <a:rPr lang="en-US" sz="1800" dirty="0" err="1"/>
            <a:t>Ambiente</a:t>
          </a:r>
          <a:r>
            <a:rPr lang="en-US" sz="1800" dirty="0"/>
            <a:t> </a:t>
          </a:r>
          <a:r>
            <a:rPr lang="en-US" sz="1800" dirty="0" err="1"/>
            <a:t>abierto</a:t>
          </a:r>
          <a:r>
            <a:rPr lang="en-US" sz="1800" dirty="0"/>
            <a:t>) </a:t>
          </a:r>
          <a:r>
            <a:rPr lang="en-US" sz="1800" dirty="0" err="1"/>
            <a:t>peloteo</a:t>
          </a:r>
          <a:r>
            <a:rPr lang="en-US" sz="1800" dirty="0"/>
            <a:t> para </a:t>
          </a:r>
          <a:r>
            <a:rPr lang="en-US" sz="1800" dirty="0" err="1"/>
            <a:t>observar</a:t>
          </a:r>
          <a:r>
            <a:rPr lang="en-US" sz="1800" dirty="0"/>
            <a:t> y </a:t>
          </a:r>
          <a:r>
            <a:rPr lang="en-US" sz="1800" dirty="0" err="1"/>
            <a:t>analizar</a:t>
          </a:r>
          <a:r>
            <a:rPr lang="en-US" sz="1800" dirty="0"/>
            <a:t>.</a:t>
          </a:r>
        </a:p>
      </dgm:t>
    </dgm:pt>
    <dgm:pt modelId="{2C694CD8-E069-4E90-90DC-B1936EF80D7D}" type="parTrans" cxnId="{71658C79-E49F-4854-A440-B87F13D0F89A}">
      <dgm:prSet/>
      <dgm:spPr/>
      <dgm:t>
        <a:bodyPr/>
        <a:lstStyle/>
        <a:p>
          <a:endParaRPr lang="en-US"/>
        </a:p>
      </dgm:t>
    </dgm:pt>
    <dgm:pt modelId="{49993079-F06C-43BA-89C8-006C8977D618}" type="sibTrans" cxnId="{71658C79-E49F-4854-A440-B87F13D0F89A}">
      <dgm:prSet/>
      <dgm:spPr/>
      <dgm:t>
        <a:bodyPr/>
        <a:lstStyle/>
        <a:p>
          <a:endParaRPr lang="en-US"/>
        </a:p>
      </dgm:t>
    </dgm:pt>
    <dgm:pt modelId="{C1E3ACA3-205D-4594-B87C-973F27B51FBB}">
      <dgm:prSet phldrT="[Text]" custT="1"/>
      <dgm:spPr/>
      <dgm:t>
        <a:bodyPr/>
        <a:lstStyle/>
        <a:p>
          <a:r>
            <a:rPr lang="en-US" sz="2000" b="1" dirty="0" err="1"/>
            <a:t>Practicar</a:t>
          </a:r>
          <a:r>
            <a:rPr lang="en-US" sz="2000" b="1" dirty="0"/>
            <a:t> la </a:t>
          </a:r>
          <a:r>
            <a:rPr lang="en-US" sz="2000" b="1" dirty="0" err="1"/>
            <a:t>tecnica</a:t>
          </a:r>
          <a:endParaRPr lang="en-US" sz="2000" b="1" dirty="0"/>
        </a:p>
      </dgm:t>
    </dgm:pt>
    <dgm:pt modelId="{18873DF4-A188-4D23-8816-5141F46A87DB}" type="parTrans" cxnId="{99498291-2A42-44B1-9631-4E4682625BCB}">
      <dgm:prSet/>
      <dgm:spPr/>
      <dgm:t>
        <a:bodyPr/>
        <a:lstStyle/>
        <a:p>
          <a:endParaRPr lang="en-US"/>
        </a:p>
      </dgm:t>
    </dgm:pt>
    <dgm:pt modelId="{5741F70F-2E23-456E-9F60-46CEFBD500F9}" type="sibTrans" cxnId="{99498291-2A42-44B1-9631-4E4682625BCB}">
      <dgm:prSet/>
      <dgm:spPr/>
      <dgm:t>
        <a:bodyPr/>
        <a:lstStyle/>
        <a:p>
          <a:endParaRPr lang="en-US"/>
        </a:p>
      </dgm:t>
    </dgm:pt>
    <dgm:pt modelId="{4D3E70B6-86A1-4A6A-8938-D95B07EBCB5E}">
      <dgm:prSet phldrT="[Text]" custT="1"/>
      <dgm:spPr/>
      <dgm:t>
        <a:bodyPr/>
        <a:lstStyle/>
        <a:p>
          <a:r>
            <a:rPr lang="en-US" sz="1800" dirty="0"/>
            <a:t>(</a:t>
          </a:r>
          <a:r>
            <a:rPr lang="en-US" sz="1800" dirty="0" err="1"/>
            <a:t>Ambiente</a:t>
          </a:r>
          <a:r>
            <a:rPr lang="en-US" sz="1800" dirty="0"/>
            <a:t> </a:t>
          </a:r>
          <a:r>
            <a:rPr lang="en-US" sz="1800" dirty="0" err="1"/>
            <a:t>cerrado</a:t>
          </a:r>
          <a:r>
            <a:rPr lang="en-US" sz="1800" dirty="0"/>
            <a:t>) – </a:t>
          </a:r>
          <a:r>
            <a:rPr lang="en-US" sz="1800" dirty="0" err="1"/>
            <a:t>practica</a:t>
          </a:r>
          <a:r>
            <a:rPr lang="en-US" sz="1800" dirty="0"/>
            <a:t> con </a:t>
          </a:r>
          <a:r>
            <a:rPr lang="en-US" sz="1800" dirty="0" err="1"/>
            <a:t>repeticiones</a:t>
          </a:r>
          <a:r>
            <a:rPr lang="en-US" sz="1800" dirty="0"/>
            <a:t>.</a:t>
          </a:r>
        </a:p>
      </dgm:t>
    </dgm:pt>
    <dgm:pt modelId="{37BE0312-FB25-4876-9A36-30BC897EF76F}" type="parTrans" cxnId="{31444824-D038-4E0A-8DA6-1F73987196C5}">
      <dgm:prSet/>
      <dgm:spPr/>
      <dgm:t>
        <a:bodyPr/>
        <a:lstStyle/>
        <a:p>
          <a:endParaRPr lang="en-US"/>
        </a:p>
      </dgm:t>
    </dgm:pt>
    <dgm:pt modelId="{79FA8A17-C0B6-4806-A0C5-A9FBCCBAE7A8}" type="sibTrans" cxnId="{31444824-D038-4E0A-8DA6-1F73987196C5}">
      <dgm:prSet/>
      <dgm:spPr/>
      <dgm:t>
        <a:bodyPr/>
        <a:lstStyle/>
        <a:p>
          <a:endParaRPr lang="en-US"/>
        </a:p>
      </dgm:t>
    </dgm:pt>
    <dgm:pt modelId="{424DDDB9-9AC6-4DC7-B645-8E4D1E5E6DB2}">
      <dgm:prSet phldrT="[Text]" custT="1"/>
      <dgm:spPr/>
      <dgm:t>
        <a:bodyPr/>
        <a:lstStyle/>
        <a:p>
          <a:r>
            <a:rPr lang="en-US" sz="2000" b="1" dirty="0" err="1"/>
            <a:t>Desarrollar</a:t>
          </a:r>
          <a:r>
            <a:rPr lang="en-US" sz="2000" b="1" dirty="0"/>
            <a:t> el </a:t>
          </a:r>
          <a:r>
            <a:rPr lang="en-US" sz="2000" b="1" dirty="0" err="1"/>
            <a:t>juego</a:t>
          </a:r>
          <a:r>
            <a:rPr lang="en-US" sz="2000" b="1" dirty="0"/>
            <a:t>  </a:t>
          </a:r>
        </a:p>
      </dgm:t>
    </dgm:pt>
    <dgm:pt modelId="{D105F844-A325-490E-8575-D44CBF121BF2}" type="parTrans" cxnId="{EA0A1594-D644-44BF-B458-9E72CF288C26}">
      <dgm:prSet/>
      <dgm:spPr/>
      <dgm:t>
        <a:bodyPr/>
        <a:lstStyle/>
        <a:p>
          <a:endParaRPr lang="en-US"/>
        </a:p>
      </dgm:t>
    </dgm:pt>
    <dgm:pt modelId="{159C5A78-FCF3-414D-A5B1-67F0A739184F}" type="sibTrans" cxnId="{EA0A1594-D644-44BF-B458-9E72CF288C26}">
      <dgm:prSet/>
      <dgm:spPr/>
      <dgm:t>
        <a:bodyPr/>
        <a:lstStyle/>
        <a:p>
          <a:endParaRPr lang="en-US"/>
        </a:p>
      </dgm:t>
    </dgm:pt>
    <dgm:pt modelId="{CB1E9D4C-96FB-492C-AFB9-C5DAF688CB09}">
      <dgm:prSet phldrT="[Text]" custT="1"/>
      <dgm:spPr/>
      <dgm:t>
        <a:bodyPr/>
        <a:lstStyle/>
        <a:p>
          <a:r>
            <a:rPr lang="en-US" sz="1800" dirty="0"/>
            <a:t>(</a:t>
          </a:r>
          <a:r>
            <a:rPr lang="en-US" sz="1800" dirty="0" err="1"/>
            <a:t>Ambiente</a:t>
          </a:r>
          <a:r>
            <a:rPr lang="en-US" sz="1800" dirty="0"/>
            <a:t> Abierto)- </a:t>
          </a:r>
          <a:r>
            <a:rPr lang="en-US" sz="1800" dirty="0" err="1"/>
            <a:t>practicar</a:t>
          </a:r>
          <a:r>
            <a:rPr lang="en-US" sz="1800" dirty="0"/>
            <a:t> los </a:t>
          </a:r>
          <a:r>
            <a:rPr lang="en-US" sz="1800" dirty="0" err="1"/>
            <a:t>tiros</a:t>
          </a:r>
          <a:r>
            <a:rPr lang="en-US" sz="1800" dirty="0"/>
            <a:t> </a:t>
          </a:r>
          <a:r>
            <a:rPr lang="en-US" sz="1800" dirty="0" err="1"/>
            <a:t>jugando</a:t>
          </a:r>
          <a:r>
            <a:rPr lang="en-US" sz="1800" dirty="0"/>
            <a:t> puntos/</a:t>
          </a:r>
          <a:r>
            <a:rPr lang="en-US" sz="1800" dirty="0" err="1"/>
            <a:t>compitiendo</a:t>
          </a:r>
          <a:r>
            <a:rPr lang="en-US" sz="1800" dirty="0"/>
            <a:t>. </a:t>
          </a:r>
        </a:p>
      </dgm:t>
    </dgm:pt>
    <dgm:pt modelId="{5FC2FCA6-D7C6-45A9-86A4-15C4392835AE}" type="parTrans" cxnId="{F9F7F5F5-3186-4BC7-915B-AC918BC2C281}">
      <dgm:prSet/>
      <dgm:spPr/>
      <dgm:t>
        <a:bodyPr/>
        <a:lstStyle/>
        <a:p>
          <a:endParaRPr lang="en-US"/>
        </a:p>
      </dgm:t>
    </dgm:pt>
    <dgm:pt modelId="{BB4432FA-6479-411A-95B7-02DAB473C2C7}" type="sibTrans" cxnId="{F9F7F5F5-3186-4BC7-915B-AC918BC2C281}">
      <dgm:prSet/>
      <dgm:spPr/>
      <dgm:t>
        <a:bodyPr/>
        <a:lstStyle/>
        <a:p>
          <a:endParaRPr lang="en-US"/>
        </a:p>
      </dgm:t>
    </dgm:pt>
    <dgm:pt modelId="{4EF42CD9-81E9-4CF4-8736-501B6D796ACA}">
      <dgm:prSet phldrT="[Text]" custT="1"/>
      <dgm:spPr/>
      <dgm:t>
        <a:bodyPr/>
        <a:lstStyle/>
        <a:p>
          <a:r>
            <a:rPr lang="en-US" sz="1800" dirty="0" err="1"/>
            <a:t>Conversar</a:t>
          </a:r>
          <a:r>
            <a:rPr lang="en-US" sz="1800" dirty="0"/>
            <a:t> </a:t>
          </a:r>
          <a:r>
            <a:rPr lang="en-US" sz="1800" dirty="0" err="1"/>
            <a:t>sobre</a:t>
          </a:r>
          <a:r>
            <a:rPr lang="en-US" sz="1800" dirty="0"/>
            <a:t> el </a:t>
          </a:r>
          <a:r>
            <a:rPr lang="en-US" sz="1800" dirty="0" err="1"/>
            <a:t>questionario</a:t>
          </a:r>
          <a:r>
            <a:rPr lang="en-US" sz="1800" dirty="0"/>
            <a:t> (</a:t>
          </a:r>
          <a:r>
            <a:rPr lang="en-US" sz="1800" dirty="0" err="1"/>
            <a:t>llevarlo</a:t>
          </a:r>
          <a:r>
            <a:rPr lang="en-US" sz="1800" dirty="0"/>
            <a:t> a la </a:t>
          </a:r>
          <a:r>
            <a:rPr lang="en-US" sz="1800" dirty="0" err="1"/>
            <a:t>clase</a:t>
          </a:r>
          <a:r>
            <a:rPr lang="en-US" sz="1800" dirty="0"/>
            <a:t>).</a:t>
          </a:r>
        </a:p>
      </dgm:t>
    </dgm:pt>
    <dgm:pt modelId="{ECB5A781-4AF7-4F24-9BCD-C0E91D72309B}" type="parTrans" cxnId="{4E6D14CC-01D3-4540-8E37-E781BBD19C7B}">
      <dgm:prSet/>
      <dgm:spPr/>
      <dgm:t>
        <a:bodyPr/>
        <a:lstStyle/>
        <a:p>
          <a:endParaRPr lang="en-US"/>
        </a:p>
      </dgm:t>
    </dgm:pt>
    <dgm:pt modelId="{928B8D46-3A6E-4A62-B2C3-36ADB7810CE6}" type="sibTrans" cxnId="{4E6D14CC-01D3-4540-8E37-E781BBD19C7B}">
      <dgm:prSet/>
      <dgm:spPr/>
      <dgm:t>
        <a:bodyPr/>
        <a:lstStyle/>
        <a:p>
          <a:endParaRPr lang="en-US"/>
        </a:p>
      </dgm:t>
    </dgm:pt>
    <dgm:pt modelId="{4BBB90D0-2960-40A0-B4EC-DE45EF286448}">
      <dgm:prSet phldrT="[Text]" custT="1"/>
      <dgm:spPr/>
      <dgm:t>
        <a:bodyPr/>
        <a:lstStyle/>
        <a:p>
          <a:r>
            <a:rPr lang="en-US" sz="1800" dirty="0" err="1"/>
            <a:t>Tomar</a:t>
          </a:r>
          <a:r>
            <a:rPr lang="en-US" sz="1800" dirty="0"/>
            <a:t> </a:t>
          </a:r>
          <a:r>
            <a:rPr lang="en-US" sz="1800" dirty="0" err="1"/>
            <a:t>notas</a:t>
          </a:r>
          <a:r>
            <a:rPr lang="en-US" sz="1800" dirty="0"/>
            <a:t> y </a:t>
          </a:r>
          <a:r>
            <a:rPr lang="en-US" sz="1800" dirty="0" err="1"/>
            <a:t>empezar</a:t>
          </a:r>
          <a:r>
            <a:rPr lang="en-US" sz="1800" dirty="0"/>
            <a:t> a </a:t>
          </a:r>
          <a:r>
            <a:rPr lang="en-US" sz="1800" dirty="0" err="1"/>
            <a:t>planear</a:t>
          </a:r>
          <a:r>
            <a:rPr lang="en-US" sz="1800" dirty="0"/>
            <a:t> el Desarrollo de la </a:t>
          </a:r>
          <a:r>
            <a:rPr lang="en-US" sz="1800" dirty="0" err="1"/>
            <a:t>practica</a:t>
          </a:r>
          <a:r>
            <a:rPr lang="en-US" sz="1800" dirty="0"/>
            <a:t>. </a:t>
          </a:r>
        </a:p>
      </dgm:t>
    </dgm:pt>
    <dgm:pt modelId="{BEE2436A-647C-4A3E-8556-FB07831DF619}" type="parTrans" cxnId="{9E4663BC-93F3-4EF5-87D0-8F3751994950}">
      <dgm:prSet/>
      <dgm:spPr/>
      <dgm:t>
        <a:bodyPr/>
        <a:lstStyle/>
        <a:p>
          <a:endParaRPr lang="en-US"/>
        </a:p>
      </dgm:t>
    </dgm:pt>
    <dgm:pt modelId="{16EF21F2-26CA-4893-B010-A7B292E64FCE}" type="sibTrans" cxnId="{9E4663BC-93F3-4EF5-87D0-8F3751994950}">
      <dgm:prSet/>
      <dgm:spPr/>
      <dgm:t>
        <a:bodyPr/>
        <a:lstStyle/>
        <a:p>
          <a:endParaRPr lang="en-US"/>
        </a:p>
      </dgm:t>
    </dgm:pt>
    <dgm:pt modelId="{73F93504-F794-4070-94DF-8C56CAB691FD}">
      <dgm:prSet phldrT="[Text]" custT="1"/>
      <dgm:spPr/>
      <dgm:t>
        <a:bodyPr/>
        <a:lstStyle/>
        <a:p>
          <a:endParaRPr lang="en-US" sz="1800" dirty="0"/>
        </a:p>
      </dgm:t>
    </dgm:pt>
    <dgm:pt modelId="{947E8BE4-1F83-4E65-828A-4B705418500E}" type="parTrans" cxnId="{864C74CC-A161-4534-9181-031BEE74C452}">
      <dgm:prSet/>
      <dgm:spPr/>
      <dgm:t>
        <a:bodyPr/>
        <a:lstStyle/>
        <a:p>
          <a:endParaRPr lang="en-US"/>
        </a:p>
      </dgm:t>
    </dgm:pt>
    <dgm:pt modelId="{94A34993-20E8-4B3B-86D4-7BF255966B6F}" type="sibTrans" cxnId="{864C74CC-A161-4534-9181-031BEE74C452}">
      <dgm:prSet/>
      <dgm:spPr/>
      <dgm:t>
        <a:bodyPr/>
        <a:lstStyle/>
        <a:p>
          <a:endParaRPr lang="en-US"/>
        </a:p>
      </dgm:t>
    </dgm:pt>
    <dgm:pt modelId="{0F392886-8FD0-4299-9C98-4C0B50B3D12F}">
      <dgm:prSet phldrT="[Text]" custT="1"/>
      <dgm:spPr/>
      <dgm:t>
        <a:bodyPr/>
        <a:lstStyle/>
        <a:p>
          <a:endParaRPr lang="en-US" sz="1800" dirty="0"/>
        </a:p>
      </dgm:t>
    </dgm:pt>
    <dgm:pt modelId="{05B8DDD3-1193-4FEB-8F12-8FCB0E939A81}" type="parTrans" cxnId="{4F759853-7868-411C-A360-FEB6B0BB3A1C}">
      <dgm:prSet/>
      <dgm:spPr/>
      <dgm:t>
        <a:bodyPr/>
        <a:lstStyle/>
        <a:p>
          <a:endParaRPr lang="en-US"/>
        </a:p>
      </dgm:t>
    </dgm:pt>
    <dgm:pt modelId="{1902652E-F505-4184-BA9B-6C0B46D7FEF0}" type="sibTrans" cxnId="{4F759853-7868-411C-A360-FEB6B0BB3A1C}">
      <dgm:prSet/>
      <dgm:spPr/>
      <dgm:t>
        <a:bodyPr/>
        <a:lstStyle/>
        <a:p>
          <a:endParaRPr lang="en-US"/>
        </a:p>
      </dgm:t>
    </dgm:pt>
    <dgm:pt modelId="{F15CEFDE-1C79-468F-BBBE-90FCDC33DEC0}">
      <dgm:prSet phldrT="[Text]" custT="1"/>
      <dgm:spPr/>
      <dgm:t>
        <a:bodyPr/>
        <a:lstStyle/>
        <a:p>
          <a:r>
            <a:rPr lang="en-US" sz="1800" dirty="0" err="1"/>
            <a:t>Crear</a:t>
          </a:r>
          <a:r>
            <a:rPr lang="en-US" sz="1800" dirty="0"/>
            <a:t> la </a:t>
          </a:r>
          <a:r>
            <a:rPr lang="en-US" sz="1800" dirty="0" err="1"/>
            <a:t>relacion-ambiente</a:t>
          </a:r>
          <a:r>
            <a:rPr lang="en-US" sz="1800" dirty="0"/>
            <a:t> </a:t>
          </a:r>
          <a:r>
            <a:rPr lang="en-US" sz="1800" dirty="0" err="1"/>
            <a:t>positivo</a:t>
          </a:r>
          <a:r>
            <a:rPr lang="en-US" sz="1800" dirty="0"/>
            <a:t> /</a:t>
          </a:r>
          <a:r>
            <a:rPr lang="en-US" sz="1800" dirty="0" err="1"/>
            <a:t>preguntas</a:t>
          </a:r>
          <a:r>
            <a:rPr lang="en-US" sz="1800" dirty="0"/>
            <a:t> </a:t>
          </a:r>
          <a:r>
            <a:rPr lang="en-US" sz="1800" dirty="0" err="1"/>
            <a:t>personales</a:t>
          </a:r>
          <a:r>
            <a:rPr lang="en-US" sz="1800" dirty="0"/>
            <a:t>. </a:t>
          </a:r>
        </a:p>
      </dgm:t>
    </dgm:pt>
    <dgm:pt modelId="{DD16E7B4-25DD-454C-8D2D-4BB497FF928E}" type="parTrans" cxnId="{CA4CB428-FF7E-4F77-B6B9-77558CCE1B2F}">
      <dgm:prSet/>
      <dgm:spPr/>
      <dgm:t>
        <a:bodyPr/>
        <a:lstStyle/>
        <a:p>
          <a:endParaRPr lang="en-US"/>
        </a:p>
      </dgm:t>
    </dgm:pt>
    <dgm:pt modelId="{5BD0561E-FF0D-4CC6-BA33-79FB86ADE0B7}" type="sibTrans" cxnId="{CA4CB428-FF7E-4F77-B6B9-77558CCE1B2F}">
      <dgm:prSet/>
      <dgm:spPr/>
      <dgm:t>
        <a:bodyPr/>
        <a:lstStyle/>
        <a:p>
          <a:endParaRPr lang="en-US"/>
        </a:p>
      </dgm:t>
    </dgm:pt>
    <dgm:pt modelId="{4376EEE4-AACF-4B38-BBF4-DDCE125CF7ED}">
      <dgm:prSet phldrT="[Text]" custT="1"/>
      <dgm:spPr/>
      <dgm:t>
        <a:bodyPr/>
        <a:lstStyle/>
        <a:p>
          <a:endParaRPr lang="en-US" sz="1800" dirty="0"/>
        </a:p>
      </dgm:t>
    </dgm:pt>
    <dgm:pt modelId="{CAF42DBD-88BE-402E-BD4C-FF9BB2CFBDAD}" type="parTrans" cxnId="{A89D3531-FA2D-4883-9284-7F5403DF5C1C}">
      <dgm:prSet/>
      <dgm:spPr/>
      <dgm:t>
        <a:bodyPr/>
        <a:lstStyle/>
        <a:p>
          <a:endParaRPr lang="en-US"/>
        </a:p>
      </dgm:t>
    </dgm:pt>
    <dgm:pt modelId="{8697821D-11C1-41B7-8EAC-668245E93F7C}" type="sibTrans" cxnId="{A89D3531-FA2D-4883-9284-7F5403DF5C1C}">
      <dgm:prSet/>
      <dgm:spPr/>
      <dgm:t>
        <a:bodyPr/>
        <a:lstStyle/>
        <a:p>
          <a:endParaRPr lang="en-US"/>
        </a:p>
      </dgm:t>
    </dgm:pt>
    <dgm:pt modelId="{617D34E6-E7D3-45FD-97CC-AE77381F89BD}">
      <dgm:prSet phldrT="[Text]" custT="1"/>
      <dgm:spPr/>
      <dgm:t>
        <a:bodyPr/>
        <a:lstStyle/>
        <a:p>
          <a:r>
            <a:rPr lang="en-US" sz="1800" dirty="0" err="1"/>
            <a:t>Ajuste</a:t>
          </a:r>
          <a:r>
            <a:rPr lang="en-US" sz="1800" dirty="0"/>
            <a:t> de </a:t>
          </a:r>
          <a:r>
            <a:rPr lang="en-US" sz="1800" dirty="0" err="1"/>
            <a:t>tecnica</a:t>
          </a:r>
          <a:r>
            <a:rPr lang="en-US" sz="1800" dirty="0"/>
            <a:t> de los </a:t>
          </a:r>
          <a:r>
            <a:rPr lang="en-US" sz="1800" dirty="0" err="1"/>
            <a:t>tiros</a:t>
          </a:r>
          <a:r>
            <a:rPr lang="en-US" sz="1800" dirty="0"/>
            <a:t>. </a:t>
          </a:r>
        </a:p>
      </dgm:t>
    </dgm:pt>
    <dgm:pt modelId="{2713CEBE-1114-4F4F-9E15-3B3F3B559F10}" type="parTrans" cxnId="{F58CA8A3-62F1-44C6-A2C8-5CC779718654}">
      <dgm:prSet/>
      <dgm:spPr/>
      <dgm:t>
        <a:bodyPr/>
        <a:lstStyle/>
        <a:p>
          <a:endParaRPr lang="en-US"/>
        </a:p>
      </dgm:t>
    </dgm:pt>
    <dgm:pt modelId="{6D7AD15B-A938-40F2-AD69-B84BBFC9BFAF}" type="sibTrans" cxnId="{F58CA8A3-62F1-44C6-A2C8-5CC779718654}">
      <dgm:prSet/>
      <dgm:spPr/>
      <dgm:t>
        <a:bodyPr/>
        <a:lstStyle/>
        <a:p>
          <a:endParaRPr lang="en-US"/>
        </a:p>
      </dgm:t>
    </dgm:pt>
    <dgm:pt modelId="{1EE1FF4E-3E49-41A7-8779-49987E5DE0FE}">
      <dgm:prSet phldrT="[Text]" custT="1"/>
      <dgm:spPr/>
      <dgm:t>
        <a:bodyPr/>
        <a:lstStyle/>
        <a:p>
          <a:endParaRPr lang="en-US" sz="1800" dirty="0"/>
        </a:p>
      </dgm:t>
    </dgm:pt>
    <dgm:pt modelId="{3F38D455-BFDC-4AB7-BCB6-239DFD03E357}" type="parTrans" cxnId="{E041380D-F5E9-48C6-BBDE-36F88CA6CF71}">
      <dgm:prSet/>
      <dgm:spPr/>
      <dgm:t>
        <a:bodyPr/>
        <a:lstStyle/>
        <a:p>
          <a:endParaRPr lang="en-US"/>
        </a:p>
      </dgm:t>
    </dgm:pt>
    <dgm:pt modelId="{26CB35FE-FAC2-4F89-98CB-35A72541B0B2}" type="sibTrans" cxnId="{E041380D-F5E9-48C6-BBDE-36F88CA6CF71}">
      <dgm:prSet/>
      <dgm:spPr/>
      <dgm:t>
        <a:bodyPr/>
        <a:lstStyle/>
        <a:p>
          <a:endParaRPr lang="en-US"/>
        </a:p>
      </dgm:t>
    </dgm:pt>
    <dgm:pt modelId="{12AACCC1-74F9-4BD3-9B89-B4042A3A76E8}">
      <dgm:prSet phldrT="[Text]" custT="1"/>
      <dgm:spPr/>
      <dgm:t>
        <a:bodyPr/>
        <a:lstStyle/>
        <a:p>
          <a:r>
            <a:rPr lang="en-US" sz="1800" dirty="0" err="1"/>
            <a:t>Progresiones</a:t>
          </a:r>
          <a:r>
            <a:rPr lang="en-US" sz="1800" dirty="0"/>
            <a:t> para </a:t>
          </a:r>
          <a:r>
            <a:rPr lang="en-US" sz="1800" dirty="0" err="1"/>
            <a:t>aprender</a:t>
          </a:r>
          <a:r>
            <a:rPr lang="en-US" sz="1800" dirty="0"/>
            <a:t> </a:t>
          </a:r>
          <a:r>
            <a:rPr lang="en-US" sz="1800" dirty="0" err="1"/>
            <a:t>tiros</a:t>
          </a:r>
          <a:r>
            <a:rPr lang="en-US" sz="1800" dirty="0"/>
            <a:t> </a:t>
          </a:r>
          <a:r>
            <a:rPr lang="en-US" sz="1800" dirty="0" err="1"/>
            <a:t>nuevos</a:t>
          </a:r>
          <a:r>
            <a:rPr lang="en-US" sz="1800" dirty="0"/>
            <a:t>. </a:t>
          </a:r>
        </a:p>
      </dgm:t>
    </dgm:pt>
    <dgm:pt modelId="{E8A09733-7824-41E4-8815-BF8E08A38DB3}" type="parTrans" cxnId="{2DB9462C-5187-4E9B-85F9-D6CC963BAA3B}">
      <dgm:prSet/>
      <dgm:spPr/>
      <dgm:t>
        <a:bodyPr/>
        <a:lstStyle/>
        <a:p>
          <a:endParaRPr lang="en-US"/>
        </a:p>
      </dgm:t>
    </dgm:pt>
    <dgm:pt modelId="{109BC72F-C13C-4F29-B36D-94F382C833E4}" type="sibTrans" cxnId="{2DB9462C-5187-4E9B-85F9-D6CC963BAA3B}">
      <dgm:prSet/>
      <dgm:spPr/>
      <dgm:t>
        <a:bodyPr/>
        <a:lstStyle/>
        <a:p>
          <a:endParaRPr lang="en-US"/>
        </a:p>
      </dgm:t>
    </dgm:pt>
    <dgm:pt modelId="{E9DF5C19-38EF-4C21-A877-586CCBEAE057}">
      <dgm:prSet phldrT="[Text]" custT="1"/>
      <dgm:spPr/>
      <dgm:t>
        <a:bodyPr/>
        <a:lstStyle/>
        <a:p>
          <a:endParaRPr lang="en-US" sz="1800" dirty="0"/>
        </a:p>
      </dgm:t>
    </dgm:pt>
    <dgm:pt modelId="{DD098557-940A-4BFB-AF18-98295BBA2A92}" type="parTrans" cxnId="{72BD5683-4A64-45BB-930C-8B9D513B419C}">
      <dgm:prSet/>
      <dgm:spPr/>
      <dgm:t>
        <a:bodyPr/>
        <a:lstStyle/>
        <a:p>
          <a:endParaRPr lang="en-US"/>
        </a:p>
      </dgm:t>
    </dgm:pt>
    <dgm:pt modelId="{B79F9E9F-66AA-4DC0-838B-FD7F35741F47}" type="sibTrans" cxnId="{72BD5683-4A64-45BB-930C-8B9D513B419C}">
      <dgm:prSet/>
      <dgm:spPr/>
      <dgm:t>
        <a:bodyPr/>
        <a:lstStyle/>
        <a:p>
          <a:endParaRPr lang="en-US"/>
        </a:p>
      </dgm:t>
    </dgm:pt>
    <dgm:pt modelId="{8404E3EA-7335-4B6D-B485-8FB3DAA77163}">
      <dgm:prSet phldrT="[Text]"/>
      <dgm:spPr/>
      <dgm:t>
        <a:bodyPr/>
        <a:lstStyle/>
        <a:p>
          <a:endParaRPr lang="en-US" sz="1500" dirty="0"/>
        </a:p>
      </dgm:t>
    </dgm:pt>
    <dgm:pt modelId="{EE163435-60E6-4BFF-8C1A-2F8D461E6808}" type="parTrans" cxnId="{21926F94-E0E7-4ACF-86FC-299FCC61AECF}">
      <dgm:prSet/>
      <dgm:spPr/>
      <dgm:t>
        <a:bodyPr/>
        <a:lstStyle/>
        <a:p>
          <a:endParaRPr lang="en-US"/>
        </a:p>
      </dgm:t>
    </dgm:pt>
    <dgm:pt modelId="{870F6E69-D248-467F-8F44-4C6AB11832A0}" type="sibTrans" cxnId="{21926F94-E0E7-4ACF-86FC-299FCC61AECF}">
      <dgm:prSet/>
      <dgm:spPr/>
      <dgm:t>
        <a:bodyPr/>
        <a:lstStyle/>
        <a:p>
          <a:endParaRPr lang="en-US"/>
        </a:p>
      </dgm:t>
    </dgm:pt>
    <dgm:pt modelId="{24D99B95-0881-44A4-9F51-11696BF13175}">
      <dgm:prSet phldrT="[Text]" custT="1"/>
      <dgm:spPr/>
      <dgm:t>
        <a:bodyPr/>
        <a:lstStyle/>
        <a:p>
          <a:endParaRPr lang="en-US" sz="1800" dirty="0"/>
        </a:p>
      </dgm:t>
    </dgm:pt>
    <dgm:pt modelId="{2521948E-6A7F-4EC4-AA67-239FC7D01B31}" type="parTrans" cxnId="{646E8FE1-1B97-4504-A69F-104F8E664B00}">
      <dgm:prSet/>
      <dgm:spPr/>
      <dgm:t>
        <a:bodyPr/>
        <a:lstStyle/>
        <a:p>
          <a:endParaRPr lang="en-US"/>
        </a:p>
      </dgm:t>
    </dgm:pt>
    <dgm:pt modelId="{C7FCD268-5687-480C-B086-1163CE06A80B}" type="sibTrans" cxnId="{646E8FE1-1B97-4504-A69F-104F8E664B00}">
      <dgm:prSet/>
      <dgm:spPr/>
      <dgm:t>
        <a:bodyPr/>
        <a:lstStyle/>
        <a:p>
          <a:endParaRPr lang="en-US"/>
        </a:p>
      </dgm:t>
    </dgm:pt>
    <dgm:pt modelId="{2A33425E-2B65-4056-95B1-CF6E3EB0FD76}">
      <dgm:prSet phldrT="[Text]" custT="1"/>
      <dgm:spPr/>
      <dgm:t>
        <a:bodyPr/>
        <a:lstStyle/>
        <a:p>
          <a:r>
            <a:rPr lang="en-US" sz="1800" dirty="0"/>
            <a:t> </a:t>
          </a:r>
          <a:r>
            <a:rPr lang="en-US" sz="1800" dirty="0" err="1"/>
            <a:t>Reiterar</a:t>
          </a:r>
          <a:r>
            <a:rPr lang="en-US" sz="1800" dirty="0"/>
            <a:t> y </a:t>
          </a:r>
          <a:r>
            <a:rPr lang="en-US" sz="1800" dirty="0" err="1"/>
            <a:t>reforzar</a:t>
          </a:r>
          <a:r>
            <a:rPr lang="en-US" sz="1800" dirty="0"/>
            <a:t> los puntos </a:t>
          </a:r>
          <a:r>
            <a:rPr lang="en-US" sz="1800" dirty="0" err="1"/>
            <a:t>tecnicos-durante</a:t>
          </a:r>
          <a:r>
            <a:rPr lang="en-US" sz="1800" dirty="0"/>
            <a:t> una </a:t>
          </a:r>
          <a:r>
            <a:rPr lang="en-US" sz="1800" dirty="0" err="1"/>
            <a:t>situacion</a:t>
          </a:r>
          <a:r>
            <a:rPr lang="en-US" sz="1800" dirty="0"/>
            <a:t> </a:t>
          </a:r>
          <a:r>
            <a:rPr lang="en-US" sz="1800" dirty="0" err="1"/>
            <a:t>m</a:t>
          </a:r>
          <a:r>
            <a:rPr lang="en-US" sz="1800" dirty="0" err="1">
              <a:latin typeface="Calibri Light" panose="020F0302020204030204" pitchFamily="34" charset="0"/>
              <a:cs typeface="Calibri Light" panose="020F0302020204030204" pitchFamily="34" charset="0"/>
            </a:rPr>
            <a:t>á</a:t>
          </a:r>
          <a:r>
            <a:rPr lang="en-US" sz="1800" dirty="0" err="1"/>
            <a:t>s</a:t>
          </a:r>
          <a:r>
            <a:rPr lang="en-US" sz="1800" dirty="0"/>
            <a:t> real.</a:t>
          </a:r>
        </a:p>
      </dgm:t>
    </dgm:pt>
    <dgm:pt modelId="{64913683-B8B2-40E0-A67A-910F3A0DE95C}" type="parTrans" cxnId="{EE282D96-3FAE-4857-AA40-22093D9173C1}">
      <dgm:prSet/>
      <dgm:spPr/>
      <dgm:t>
        <a:bodyPr/>
        <a:lstStyle/>
        <a:p>
          <a:endParaRPr lang="en-US"/>
        </a:p>
      </dgm:t>
    </dgm:pt>
    <dgm:pt modelId="{A98BBE13-A0D0-4A8E-BB2A-A1BBAA257BA1}" type="sibTrans" cxnId="{EE282D96-3FAE-4857-AA40-22093D9173C1}">
      <dgm:prSet/>
      <dgm:spPr/>
      <dgm:t>
        <a:bodyPr/>
        <a:lstStyle/>
        <a:p>
          <a:endParaRPr lang="en-US"/>
        </a:p>
      </dgm:t>
    </dgm:pt>
    <dgm:pt modelId="{6E5987E9-7C34-41ED-85CB-85BC218E733A}">
      <dgm:prSet phldrT="[Text]" custT="1"/>
      <dgm:spPr/>
      <dgm:t>
        <a:bodyPr/>
        <a:lstStyle/>
        <a:p>
          <a:r>
            <a:rPr lang="en-US" sz="1800" dirty="0"/>
            <a:t>Al final – Gracias, </a:t>
          </a:r>
          <a:r>
            <a:rPr lang="en-US" sz="1800" dirty="0" err="1"/>
            <a:t>preguntas</a:t>
          </a:r>
          <a:r>
            <a:rPr lang="en-US" sz="1800" dirty="0"/>
            <a:t> y  *</a:t>
          </a:r>
          <a:r>
            <a:rPr lang="en-US" sz="1800" dirty="0" err="1"/>
            <a:t>Notificarles</a:t>
          </a:r>
          <a:r>
            <a:rPr lang="en-US" sz="1800" dirty="0"/>
            <a:t> que van a </a:t>
          </a:r>
          <a:r>
            <a:rPr lang="en-US" sz="1800" dirty="0" err="1"/>
            <a:t>recibir</a:t>
          </a:r>
          <a:r>
            <a:rPr lang="en-US" sz="1800" dirty="0"/>
            <a:t> un </a:t>
          </a:r>
          <a:r>
            <a:rPr lang="en-US" sz="1800" dirty="0" err="1"/>
            <a:t>mensaje</a:t>
          </a:r>
          <a:r>
            <a:rPr lang="en-US" sz="1800" dirty="0"/>
            <a:t> con un </a:t>
          </a:r>
          <a:r>
            <a:rPr lang="en-US" sz="1800" dirty="0" err="1"/>
            <a:t>repaso</a:t>
          </a:r>
          <a:r>
            <a:rPr lang="en-US" sz="1800" dirty="0"/>
            <a:t>.  </a:t>
          </a:r>
        </a:p>
      </dgm:t>
    </dgm:pt>
    <dgm:pt modelId="{C1129C27-E9F6-4554-AED6-505E82FB2540}" type="parTrans" cxnId="{25AAC2A9-A81E-429A-88C0-9B7A6D5DAD39}">
      <dgm:prSet/>
      <dgm:spPr/>
      <dgm:t>
        <a:bodyPr/>
        <a:lstStyle/>
        <a:p>
          <a:endParaRPr lang="en-US"/>
        </a:p>
      </dgm:t>
    </dgm:pt>
    <dgm:pt modelId="{E01C7817-2CE4-420B-9087-008B0BCFF33E}" type="sibTrans" cxnId="{25AAC2A9-A81E-429A-88C0-9B7A6D5DAD39}">
      <dgm:prSet/>
      <dgm:spPr/>
      <dgm:t>
        <a:bodyPr/>
        <a:lstStyle/>
        <a:p>
          <a:endParaRPr lang="en-US"/>
        </a:p>
      </dgm:t>
    </dgm:pt>
    <dgm:pt modelId="{E1DFFD4F-8C52-495E-B261-F8371B780A68}">
      <dgm:prSet phldrT="[Text]" custT="1"/>
      <dgm:spPr/>
      <dgm:t>
        <a:bodyPr/>
        <a:lstStyle/>
        <a:p>
          <a:endParaRPr lang="en-US" sz="1800" dirty="0"/>
        </a:p>
      </dgm:t>
    </dgm:pt>
    <dgm:pt modelId="{E635202F-FEA0-486B-B140-E3DC48934DDF}" type="parTrans" cxnId="{210C11C4-3145-49E5-9B2A-74E3B566D02E}">
      <dgm:prSet/>
      <dgm:spPr/>
      <dgm:t>
        <a:bodyPr/>
        <a:lstStyle/>
        <a:p>
          <a:endParaRPr lang="en-US"/>
        </a:p>
      </dgm:t>
    </dgm:pt>
    <dgm:pt modelId="{CD23FBF3-C3AB-4FC1-AE74-3D067EA28CB8}" type="sibTrans" cxnId="{210C11C4-3145-49E5-9B2A-74E3B566D02E}">
      <dgm:prSet/>
      <dgm:spPr/>
      <dgm:t>
        <a:bodyPr/>
        <a:lstStyle/>
        <a:p>
          <a:endParaRPr lang="en-US"/>
        </a:p>
      </dgm:t>
    </dgm:pt>
    <dgm:pt modelId="{8719DB7C-4FBB-43EA-8DC2-89ACB18DDC19}">
      <dgm:prSet phldrT="[Text]" custT="1"/>
      <dgm:spPr/>
      <dgm:t>
        <a:bodyPr/>
        <a:lstStyle/>
        <a:p>
          <a:endParaRPr lang="en-US" sz="1800" dirty="0"/>
        </a:p>
      </dgm:t>
    </dgm:pt>
    <dgm:pt modelId="{32C70360-7D05-4235-9148-F9BBC48F30BF}" type="parTrans" cxnId="{368EACD3-E4F9-43ED-B0A1-04A7F2A2B3DF}">
      <dgm:prSet/>
      <dgm:spPr/>
      <dgm:t>
        <a:bodyPr/>
        <a:lstStyle/>
        <a:p>
          <a:endParaRPr lang="en-US"/>
        </a:p>
      </dgm:t>
    </dgm:pt>
    <dgm:pt modelId="{DDFFFCFE-F8E1-4C25-8671-4DFAEFBDDDD0}" type="sibTrans" cxnId="{368EACD3-E4F9-43ED-B0A1-04A7F2A2B3DF}">
      <dgm:prSet/>
      <dgm:spPr/>
      <dgm:t>
        <a:bodyPr/>
        <a:lstStyle/>
        <a:p>
          <a:endParaRPr lang="en-US"/>
        </a:p>
      </dgm:t>
    </dgm:pt>
    <dgm:pt modelId="{75539D44-0890-4027-8DBB-31AB2284BF47}" type="pres">
      <dgm:prSet presAssocID="{26588BFB-2398-4715-9806-6D7032E1E000}" presName="linearFlow" presStyleCnt="0">
        <dgm:presLayoutVars>
          <dgm:dir/>
          <dgm:animLvl val="lvl"/>
          <dgm:resizeHandles val="exact"/>
        </dgm:presLayoutVars>
      </dgm:prSet>
      <dgm:spPr/>
    </dgm:pt>
    <dgm:pt modelId="{0A361438-CF55-496C-81A8-417B6BAE13A8}" type="pres">
      <dgm:prSet presAssocID="{CB6D8CEE-9DA0-4281-9286-71D09820AB0C}" presName="composite" presStyleCnt="0"/>
      <dgm:spPr/>
    </dgm:pt>
    <dgm:pt modelId="{E2849848-8E56-48BF-BD02-7A8D9E950E5B}" type="pres">
      <dgm:prSet presAssocID="{CB6D8CEE-9DA0-4281-9286-71D09820AB0C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B09BC507-C179-4642-A510-11703C5D5C5D}" type="pres">
      <dgm:prSet presAssocID="{CB6D8CEE-9DA0-4281-9286-71D09820AB0C}" presName="parSh" presStyleLbl="node1" presStyleIdx="0" presStyleCnt="3" custScaleY="100300" custLinFactNeighborX="-2558" custLinFactNeighborY="9382"/>
      <dgm:spPr/>
    </dgm:pt>
    <dgm:pt modelId="{E3502E50-809A-42EA-A385-973376EAD944}" type="pres">
      <dgm:prSet presAssocID="{CB6D8CEE-9DA0-4281-9286-71D09820AB0C}" presName="desTx" presStyleLbl="fgAcc1" presStyleIdx="0" presStyleCnt="3" custScaleX="122023" custScaleY="103923" custLinFactNeighborX="-5308" custLinFactNeighborY="-1418">
        <dgm:presLayoutVars>
          <dgm:bulletEnabled val="1"/>
        </dgm:presLayoutVars>
      </dgm:prSet>
      <dgm:spPr/>
    </dgm:pt>
    <dgm:pt modelId="{546DF00E-02E6-4ADD-8D44-F2F8B77832BF}" type="pres">
      <dgm:prSet presAssocID="{AC1959CB-0035-44AE-94B9-2CB89A52AA41}" presName="sibTrans" presStyleLbl="sibTrans2D1" presStyleIdx="0" presStyleCnt="2"/>
      <dgm:spPr/>
    </dgm:pt>
    <dgm:pt modelId="{8DF23EFA-8425-43D6-98AF-0C1912666B33}" type="pres">
      <dgm:prSet presAssocID="{AC1959CB-0035-44AE-94B9-2CB89A52AA41}" presName="connTx" presStyleLbl="sibTrans2D1" presStyleIdx="0" presStyleCnt="2"/>
      <dgm:spPr/>
    </dgm:pt>
    <dgm:pt modelId="{EED426D9-F755-4627-86BE-50625FC9AA6B}" type="pres">
      <dgm:prSet presAssocID="{C1E3ACA3-205D-4594-B87C-973F27B51FBB}" presName="composite" presStyleCnt="0"/>
      <dgm:spPr/>
    </dgm:pt>
    <dgm:pt modelId="{B645DE7A-54A9-4D88-8F4A-F0BC90746F20}" type="pres">
      <dgm:prSet presAssocID="{C1E3ACA3-205D-4594-B87C-973F27B51FBB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B39C3710-1AA5-4307-B48A-F2ABF7E7E170}" type="pres">
      <dgm:prSet presAssocID="{C1E3ACA3-205D-4594-B87C-973F27B51FBB}" presName="parSh" presStyleLbl="node1" presStyleIdx="1" presStyleCnt="3" custScaleX="108382" custScaleY="132425" custLinFactNeighborX="-1858" custLinFactNeighborY="-49548"/>
      <dgm:spPr/>
    </dgm:pt>
    <dgm:pt modelId="{B171A203-06A2-40C5-A3BE-5744E742BAFA}" type="pres">
      <dgm:prSet presAssocID="{C1E3ACA3-205D-4594-B87C-973F27B51FBB}" presName="desTx" presStyleLbl="fgAcc1" presStyleIdx="1" presStyleCnt="3" custScaleX="120249" custScaleY="97741" custLinFactNeighborX="-8007" custLinFactNeighborY="-6951">
        <dgm:presLayoutVars>
          <dgm:bulletEnabled val="1"/>
        </dgm:presLayoutVars>
      </dgm:prSet>
      <dgm:spPr/>
    </dgm:pt>
    <dgm:pt modelId="{9C802A9B-8791-44C1-BF9C-D62DCE356AB9}" type="pres">
      <dgm:prSet presAssocID="{5741F70F-2E23-456E-9F60-46CEFBD500F9}" presName="sibTrans" presStyleLbl="sibTrans2D1" presStyleIdx="1" presStyleCnt="2"/>
      <dgm:spPr/>
    </dgm:pt>
    <dgm:pt modelId="{7FB70595-AD04-4BF5-8F9B-DE122DB5A942}" type="pres">
      <dgm:prSet presAssocID="{5741F70F-2E23-456E-9F60-46CEFBD500F9}" presName="connTx" presStyleLbl="sibTrans2D1" presStyleIdx="1" presStyleCnt="2"/>
      <dgm:spPr/>
    </dgm:pt>
    <dgm:pt modelId="{99F7F36D-975A-42C3-8E31-F54D52F7B60F}" type="pres">
      <dgm:prSet presAssocID="{424DDDB9-9AC6-4DC7-B645-8E4D1E5E6DB2}" presName="composite" presStyleCnt="0"/>
      <dgm:spPr/>
    </dgm:pt>
    <dgm:pt modelId="{1B1DA395-977F-4481-A3AF-93E0726C113B}" type="pres">
      <dgm:prSet presAssocID="{424DDDB9-9AC6-4DC7-B645-8E4D1E5E6DB2}" presName="par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A6D4C037-C7E2-4BA8-B3D7-D217C5A14C4D}" type="pres">
      <dgm:prSet presAssocID="{424DDDB9-9AC6-4DC7-B645-8E4D1E5E6DB2}" presName="parSh" presStyleLbl="node1" presStyleIdx="2" presStyleCnt="3" custScaleX="111745" custScaleY="130288" custLinFactNeighborX="-607" custLinFactNeighborY="-22551"/>
      <dgm:spPr/>
    </dgm:pt>
    <dgm:pt modelId="{CA14ED5F-58BF-44EB-9523-BE581FFC4186}" type="pres">
      <dgm:prSet presAssocID="{424DDDB9-9AC6-4DC7-B645-8E4D1E5E6DB2}" presName="desTx" presStyleLbl="fgAcc1" presStyleIdx="2" presStyleCnt="3" custScaleX="116798" custScaleY="100022" custLinFactNeighborX="-15700" custLinFactNeighborY="-7075">
        <dgm:presLayoutVars>
          <dgm:bulletEnabled val="1"/>
        </dgm:presLayoutVars>
      </dgm:prSet>
      <dgm:spPr/>
    </dgm:pt>
  </dgm:ptLst>
  <dgm:cxnLst>
    <dgm:cxn modelId="{69BBF501-63CE-497B-AAC5-A2123274F35B}" type="presOf" srcId="{4BBB90D0-2960-40A0-B4EC-DE45EF286448}" destId="{E3502E50-809A-42EA-A385-973376EAD944}" srcOrd="0" destOrd="6" presId="urn:microsoft.com/office/officeart/2005/8/layout/process3"/>
    <dgm:cxn modelId="{81D0D205-F0A6-453F-84FC-4617F0522C30}" type="presOf" srcId="{CB6D8CEE-9DA0-4281-9286-71D09820AB0C}" destId="{E2849848-8E56-48BF-BD02-7A8D9E950E5B}" srcOrd="0" destOrd="0" presId="urn:microsoft.com/office/officeart/2005/8/layout/process3"/>
    <dgm:cxn modelId="{42CF5C0B-0458-4415-833C-D6E0E22A2653}" type="presOf" srcId="{2A33425E-2B65-4056-95B1-CF6E3EB0FD76}" destId="{CA14ED5F-58BF-44EB-9523-BE581FFC4186}" srcOrd="0" destOrd="2" presId="urn:microsoft.com/office/officeart/2005/8/layout/process3"/>
    <dgm:cxn modelId="{0614EF0B-FA99-4978-8E5D-5F1845B8382D}" type="presOf" srcId="{AC1959CB-0035-44AE-94B9-2CB89A52AA41}" destId="{546DF00E-02E6-4ADD-8D44-F2F8B77832BF}" srcOrd="0" destOrd="0" presId="urn:microsoft.com/office/officeart/2005/8/layout/process3"/>
    <dgm:cxn modelId="{E041380D-F5E9-48C6-BBDE-36F88CA6CF71}" srcId="{C1E3ACA3-205D-4594-B87C-973F27B51FBB}" destId="{1EE1FF4E-3E49-41A7-8779-49987E5DE0FE}" srcOrd="1" destOrd="0" parTransId="{3F38D455-BFDC-4AB7-BCB6-239DFD03E357}" sibTransId="{26CB35FE-FAC2-4F89-98CB-35A72541B0B2}"/>
    <dgm:cxn modelId="{7AC66E17-7443-49C0-82E3-310069E8E8B2}" type="presOf" srcId="{C1E3ACA3-205D-4594-B87C-973F27B51FBB}" destId="{B645DE7A-54A9-4D88-8F4A-F0BC90746F20}" srcOrd="0" destOrd="0" presId="urn:microsoft.com/office/officeart/2005/8/layout/process3"/>
    <dgm:cxn modelId="{1911981B-3187-4147-AE59-B84DD32E041A}" type="presOf" srcId="{5741F70F-2E23-456E-9F60-46CEFBD500F9}" destId="{9C802A9B-8791-44C1-BF9C-D62DCE356AB9}" srcOrd="0" destOrd="0" presId="urn:microsoft.com/office/officeart/2005/8/layout/process3"/>
    <dgm:cxn modelId="{31444824-D038-4E0A-8DA6-1F73987196C5}" srcId="{C1E3ACA3-205D-4594-B87C-973F27B51FBB}" destId="{4D3E70B6-86A1-4A6A-8938-D95B07EBCB5E}" srcOrd="0" destOrd="0" parTransId="{37BE0312-FB25-4876-9A36-30BC897EF76F}" sibTransId="{79FA8A17-C0B6-4806-A0C5-A9FBCCBAE7A8}"/>
    <dgm:cxn modelId="{CA4CB428-FF7E-4F77-B6B9-77558CCE1B2F}" srcId="{CB6D8CEE-9DA0-4281-9286-71D09820AB0C}" destId="{F15CEFDE-1C79-468F-BBBE-90FCDC33DEC0}" srcOrd="4" destOrd="0" parTransId="{DD16E7B4-25DD-454C-8D2D-4BB497FF928E}" sibTransId="{5BD0561E-FF0D-4CC6-BA33-79FB86ADE0B7}"/>
    <dgm:cxn modelId="{BE9F2C2A-BD9D-4B5B-9881-6BC631F6C3E2}" srcId="{26588BFB-2398-4715-9806-6D7032E1E000}" destId="{CB6D8CEE-9DA0-4281-9286-71D09820AB0C}" srcOrd="0" destOrd="0" parTransId="{F06B7D0A-DEF8-4C01-B830-EFFBAA239D86}" sibTransId="{AC1959CB-0035-44AE-94B9-2CB89A52AA41}"/>
    <dgm:cxn modelId="{2DB9462C-5187-4E9B-85F9-D6CC963BAA3B}" srcId="{C1E3ACA3-205D-4594-B87C-973F27B51FBB}" destId="{12AACCC1-74F9-4BD3-9B89-B4042A3A76E8}" srcOrd="4" destOrd="0" parTransId="{E8A09733-7824-41E4-8815-BF8E08A38DB3}" sibTransId="{109BC72F-C13C-4F29-B36D-94F382C833E4}"/>
    <dgm:cxn modelId="{A89D3531-FA2D-4883-9284-7F5403DF5C1C}" srcId="{CB6D8CEE-9DA0-4281-9286-71D09820AB0C}" destId="{4376EEE4-AACF-4B38-BBF4-DDCE125CF7ED}" srcOrd="3" destOrd="0" parTransId="{CAF42DBD-88BE-402E-BD4C-FF9BB2CFBDAD}" sibTransId="{8697821D-11C1-41B7-8EAC-668245E93F7C}"/>
    <dgm:cxn modelId="{4341CB3B-9B48-42C1-A9B2-642F75730DDB}" type="presOf" srcId="{E9DF5C19-38EF-4C21-A877-586CCBEAE057}" destId="{B171A203-06A2-40C5-A3BE-5744E742BAFA}" srcOrd="0" destOrd="3" presId="urn:microsoft.com/office/officeart/2005/8/layout/process3"/>
    <dgm:cxn modelId="{869E9F3E-1569-4F94-95EE-F514CA29AFA5}" type="presOf" srcId="{5741F70F-2E23-456E-9F60-46CEFBD500F9}" destId="{7FB70595-AD04-4BF5-8F9B-DE122DB5A942}" srcOrd="1" destOrd="0" presId="urn:microsoft.com/office/officeart/2005/8/layout/process3"/>
    <dgm:cxn modelId="{B30A2740-52E4-4955-AB65-BBD7063AA0DB}" type="presOf" srcId="{4376EEE4-AACF-4B38-BBF4-DDCE125CF7ED}" destId="{E3502E50-809A-42EA-A385-973376EAD944}" srcOrd="0" destOrd="3" presId="urn:microsoft.com/office/officeart/2005/8/layout/process3"/>
    <dgm:cxn modelId="{534FD36A-5146-4B1A-A36F-263EF57E88A8}" type="presOf" srcId="{24D99B95-0881-44A4-9F51-11696BF13175}" destId="{CA14ED5F-58BF-44EB-9523-BE581FFC4186}" srcOrd="0" destOrd="5" presId="urn:microsoft.com/office/officeart/2005/8/layout/process3"/>
    <dgm:cxn modelId="{CA3F186B-A1A0-43EA-9EB3-102974D5F5ED}" type="presOf" srcId="{73F93504-F794-4070-94DF-8C56CAB691FD}" destId="{E3502E50-809A-42EA-A385-973376EAD944}" srcOrd="0" destOrd="1" presId="urn:microsoft.com/office/officeart/2005/8/layout/process3"/>
    <dgm:cxn modelId="{E8FB726E-DF49-4F84-9544-407D88F2C9CC}" type="presOf" srcId="{6E5987E9-7C34-41ED-85CB-85BC218E733A}" destId="{CA14ED5F-58BF-44EB-9523-BE581FFC4186}" srcOrd="0" destOrd="4" presId="urn:microsoft.com/office/officeart/2005/8/layout/process3"/>
    <dgm:cxn modelId="{4F759853-7868-411C-A360-FEB6B0BB3A1C}" srcId="{CB6D8CEE-9DA0-4281-9286-71D09820AB0C}" destId="{0F392886-8FD0-4299-9C98-4C0B50B3D12F}" srcOrd="5" destOrd="0" parTransId="{05B8DDD3-1193-4FEB-8F12-8FCB0E939A81}" sibTransId="{1902652E-F505-4184-BA9B-6C0B46D7FEF0}"/>
    <dgm:cxn modelId="{DBBE6F56-B723-4617-B3B1-E33E3A46BB59}" type="presOf" srcId="{4D3E70B6-86A1-4A6A-8938-D95B07EBCB5E}" destId="{B171A203-06A2-40C5-A3BE-5744E742BAFA}" srcOrd="0" destOrd="0" presId="urn:microsoft.com/office/officeart/2005/8/layout/process3"/>
    <dgm:cxn modelId="{79F69877-D3D1-4B63-9E18-67E9851A717D}" type="presOf" srcId="{424DDDB9-9AC6-4DC7-B645-8E4D1E5E6DB2}" destId="{1B1DA395-977F-4481-A3AF-93E0726C113B}" srcOrd="0" destOrd="0" presId="urn:microsoft.com/office/officeart/2005/8/layout/process3"/>
    <dgm:cxn modelId="{71658C79-E49F-4854-A440-B87F13D0F89A}" srcId="{CB6D8CEE-9DA0-4281-9286-71D09820AB0C}" destId="{A93C2C73-798C-46E7-A33B-461A397F3167}" srcOrd="0" destOrd="0" parTransId="{2C694CD8-E069-4E90-90DC-B1936EF80D7D}" sibTransId="{49993079-F06C-43BA-89C8-006C8977D618}"/>
    <dgm:cxn modelId="{E967787E-0DFE-4D2E-93BD-83DC4A5534CD}" type="presOf" srcId="{424DDDB9-9AC6-4DC7-B645-8E4D1E5E6DB2}" destId="{A6D4C037-C7E2-4BA8-B3D7-D217C5A14C4D}" srcOrd="1" destOrd="0" presId="urn:microsoft.com/office/officeart/2005/8/layout/process3"/>
    <dgm:cxn modelId="{84DC6F83-F109-42C9-B421-04C85E49DED5}" type="presOf" srcId="{A93C2C73-798C-46E7-A33B-461A397F3167}" destId="{E3502E50-809A-42EA-A385-973376EAD944}" srcOrd="0" destOrd="0" presId="urn:microsoft.com/office/officeart/2005/8/layout/process3"/>
    <dgm:cxn modelId="{72BD5683-4A64-45BB-930C-8B9D513B419C}" srcId="{C1E3ACA3-205D-4594-B87C-973F27B51FBB}" destId="{E9DF5C19-38EF-4C21-A877-586CCBEAE057}" srcOrd="3" destOrd="0" parTransId="{DD098557-940A-4BFB-AF18-98295BBA2A92}" sibTransId="{B79F9E9F-66AA-4DC0-838B-FD7F35741F47}"/>
    <dgm:cxn modelId="{3DB45790-A1D2-45CD-A2D7-2F991EE24DEA}" type="presOf" srcId="{C1E3ACA3-205D-4594-B87C-973F27B51FBB}" destId="{B39C3710-1AA5-4307-B48A-F2ABF7E7E170}" srcOrd="1" destOrd="0" presId="urn:microsoft.com/office/officeart/2005/8/layout/process3"/>
    <dgm:cxn modelId="{99498291-2A42-44B1-9631-4E4682625BCB}" srcId="{26588BFB-2398-4715-9806-6D7032E1E000}" destId="{C1E3ACA3-205D-4594-B87C-973F27B51FBB}" srcOrd="1" destOrd="0" parTransId="{18873DF4-A188-4D23-8816-5141F46A87DB}" sibTransId="{5741F70F-2E23-456E-9F60-46CEFBD500F9}"/>
    <dgm:cxn modelId="{EA0A1594-D644-44BF-B458-9E72CF288C26}" srcId="{26588BFB-2398-4715-9806-6D7032E1E000}" destId="{424DDDB9-9AC6-4DC7-B645-8E4D1E5E6DB2}" srcOrd="2" destOrd="0" parTransId="{D105F844-A325-490E-8575-D44CBF121BF2}" sibTransId="{159C5A78-FCF3-414D-A5B1-67F0A739184F}"/>
    <dgm:cxn modelId="{21926F94-E0E7-4ACF-86FC-299FCC61AECF}" srcId="{424DDDB9-9AC6-4DC7-B645-8E4D1E5E6DB2}" destId="{8404E3EA-7335-4B6D-B485-8FB3DAA77163}" srcOrd="6" destOrd="0" parTransId="{EE163435-60E6-4BFF-8C1A-2F8D461E6808}" sibTransId="{870F6E69-D248-467F-8F44-4C6AB11832A0}"/>
    <dgm:cxn modelId="{EE282D96-3FAE-4857-AA40-22093D9173C1}" srcId="{424DDDB9-9AC6-4DC7-B645-8E4D1E5E6DB2}" destId="{2A33425E-2B65-4056-95B1-CF6E3EB0FD76}" srcOrd="2" destOrd="0" parTransId="{64913683-B8B2-40E0-A67A-910F3A0DE95C}" sibTransId="{A98BBE13-A0D0-4A8E-BB2A-A1BBAA257BA1}"/>
    <dgm:cxn modelId="{42D036A3-3EE0-4581-8675-5A3FEA5C853F}" type="presOf" srcId="{E1DFFD4F-8C52-495E-B261-F8371B780A68}" destId="{CA14ED5F-58BF-44EB-9523-BE581FFC4186}" srcOrd="0" destOrd="1" presId="urn:microsoft.com/office/officeart/2005/8/layout/process3"/>
    <dgm:cxn modelId="{A93F43A3-9C4A-41F6-BCFA-C49126176485}" type="presOf" srcId="{F15CEFDE-1C79-468F-BBBE-90FCDC33DEC0}" destId="{E3502E50-809A-42EA-A385-973376EAD944}" srcOrd="0" destOrd="4" presId="urn:microsoft.com/office/officeart/2005/8/layout/process3"/>
    <dgm:cxn modelId="{F58CA8A3-62F1-44C6-A2C8-5CC779718654}" srcId="{C1E3ACA3-205D-4594-B87C-973F27B51FBB}" destId="{617D34E6-E7D3-45FD-97CC-AE77381F89BD}" srcOrd="2" destOrd="0" parTransId="{2713CEBE-1114-4F4F-9E15-3B3F3B559F10}" sibTransId="{6D7AD15B-A938-40F2-AD69-B84BBFC9BFAF}"/>
    <dgm:cxn modelId="{DABB86A5-614B-4869-A0ED-059C26671B3D}" type="presOf" srcId="{4EF42CD9-81E9-4CF4-8736-501B6D796ACA}" destId="{E3502E50-809A-42EA-A385-973376EAD944}" srcOrd="0" destOrd="2" presId="urn:microsoft.com/office/officeart/2005/8/layout/process3"/>
    <dgm:cxn modelId="{25AAC2A9-A81E-429A-88C0-9B7A6D5DAD39}" srcId="{424DDDB9-9AC6-4DC7-B645-8E4D1E5E6DB2}" destId="{6E5987E9-7C34-41ED-85CB-85BC218E733A}" srcOrd="4" destOrd="0" parTransId="{C1129C27-E9F6-4554-AED6-505E82FB2540}" sibTransId="{E01C7817-2CE4-420B-9087-008B0BCFF33E}"/>
    <dgm:cxn modelId="{F03A4CAB-D8D0-4AC9-B59D-E5BD88DB54E9}" type="presOf" srcId="{AC1959CB-0035-44AE-94B9-2CB89A52AA41}" destId="{8DF23EFA-8425-43D6-98AF-0C1912666B33}" srcOrd="1" destOrd="0" presId="urn:microsoft.com/office/officeart/2005/8/layout/process3"/>
    <dgm:cxn modelId="{258918B7-0A05-4623-A571-F70BE5DBB469}" type="presOf" srcId="{0F392886-8FD0-4299-9C98-4C0B50B3D12F}" destId="{E3502E50-809A-42EA-A385-973376EAD944}" srcOrd="0" destOrd="5" presId="urn:microsoft.com/office/officeart/2005/8/layout/process3"/>
    <dgm:cxn modelId="{9E4663BC-93F3-4EF5-87D0-8F3751994950}" srcId="{CB6D8CEE-9DA0-4281-9286-71D09820AB0C}" destId="{4BBB90D0-2960-40A0-B4EC-DE45EF286448}" srcOrd="6" destOrd="0" parTransId="{BEE2436A-647C-4A3E-8556-FB07831DF619}" sibTransId="{16EF21F2-26CA-4893-B010-A7B292E64FCE}"/>
    <dgm:cxn modelId="{CBE53DBD-238D-4D11-BF17-CB9CEAA7247E}" type="presOf" srcId="{8719DB7C-4FBB-43EA-8DC2-89ACB18DDC19}" destId="{CA14ED5F-58BF-44EB-9523-BE581FFC4186}" srcOrd="0" destOrd="3" presId="urn:microsoft.com/office/officeart/2005/8/layout/process3"/>
    <dgm:cxn modelId="{AEA83BBF-5DEE-4AE2-AEE2-7541F10BEC4D}" type="presOf" srcId="{26588BFB-2398-4715-9806-6D7032E1E000}" destId="{75539D44-0890-4027-8DBB-31AB2284BF47}" srcOrd="0" destOrd="0" presId="urn:microsoft.com/office/officeart/2005/8/layout/process3"/>
    <dgm:cxn modelId="{210C11C4-3145-49E5-9B2A-74E3B566D02E}" srcId="{424DDDB9-9AC6-4DC7-B645-8E4D1E5E6DB2}" destId="{E1DFFD4F-8C52-495E-B261-F8371B780A68}" srcOrd="1" destOrd="0" parTransId="{E635202F-FEA0-486B-B140-E3DC48934DDF}" sibTransId="{CD23FBF3-C3AB-4FC1-AE74-3D067EA28CB8}"/>
    <dgm:cxn modelId="{4E6D14CC-01D3-4540-8E37-E781BBD19C7B}" srcId="{CB6D8CEE-9DA0-4281-9286-71D09820AB0C}" destId="{4EF42CD9-81E9-4CF4-8736-501B6D796ACA}" srcOrd="2" destOrd="0" parTransId="{ECB5A781-4AF7-4F24-9BCD-C0E91D72309B}" sibTransId="{928B8D46-3A6E-4A62-B2C3-36ADB7810CE6}"/>
    <dgm:cxn modelId="{864C74CC-A161-4534-9181-031BEE74C452}" srcId="{CB6D8CEE-9DA0-4281-9286-71D09820AB0C}" destId="{73F93504-F794-4070-94DF-8C56CAB691FD}" srcOrd="1" destOrd="0" parTransId="{947E8BE4-1F83-4E65-828A-4B705418500E}" sibTransId="{94A34993-20E8-4B3B-86D4-7BF255966B6F}"/>
    <dgm:cxn modelId="{E22B67CE-8A36-4017-AB34-8F5809C96547}" type="presOf" srcId="{CB1E9D4C-96FB-492C-AFB9-C5DAF688CB09}" destId="{CA14ED5F-58BF-44EB-9523-BE581FFC4186}" srcOrd="0" destOrd="0" presId="urn:microsoft.com/office/officeart/2005/8/layout/process3"/>
    <dgm:cxn modelId="{368EACD3-E4F9-43ED-B0A1-04A7F2A2B3DF}" srcId="{424DDDB9-9AC6-4DC7-B645-8E4D1E5E6DB2}" destId="{8719DB7C-4FBB-43EA-8DC2-89ACB18DDC19}" srcOrd="3" destOrd="0" parTransId="{32C70360-7D05-4235-9148-F9BBC48F30BF}" sibTransId="{DDFFFCFE-F8E1-4C25-8671-4DFAEFBDDDD0}"/>
    <dgm:cxn modelId="{182125D4-DB61-4094-86AC-8A2888DC8D6E}" type="presOf" srcId="{CB6D8CEE-9DA0-4281-9286-71D09820AB0C}" destId="{B09BC507-C179-4642-A510-11703C5D5C5D}" srcOrd="1" destOrd="0" presId="urn:microsoft.com/office/officeart/2005/8/layout/process3"/>
    <dgm:cxn modelId="{646E8FE1-1B97-4504-A69F-104F8E664B00}" srcId="{424DDDB9-9AC6-4DC7-B645-8E4D1E5E6DB2}" destId="{24D99B95-0881-44A4-9F51-11696BF13175}" srcOrd="5" destOrd="0" parTransId="{2521948E-6A7F-4EC4-AA67-239FC7D01B31}" sibTransId="{C7FCD268-5687-480C-B086-1163CE06A80B}"/>
    <dgm:cxn modelId="{28B0B4EC-D15E-4737-80AC-B3CD42CC8BB9}" type="presOf" srcId="{8404E3EA-7335-4B6D-B485-8FB3DAA77163}" destId="{CA14ED5F-58BF-44EB-9523-BE581FFC4186}" srcOrd="0" destOrd="6" presId="urn:microsoft.com/office/officeart/2005/8/layout/process3"/>
    <dgm:cxn modelId="{3DECC0EE-8321-4734-9127-EA7265CE61EF}" type="presOf" srcId="{12AACCC1-74F9-4BD3-9B89-B4042A3A76E8}" destId="{B171A203-06A2-40C5-A3BE-5744E742BAFA}" srcOrd="0" destOrd="4" presId="urn:microsoft.com/office/officeart/2005/8/layout/process3"/>
    <dgm:cxn modelId="{7A959DF4-5A7E-4DF5-92D1-9F53D8EBFC4B}" type="presOf" srcId="{617D34E6-E7D3-45FD-97CC-AE77381F89BD}" destId="{B171A203-06A2-40C5-A3BE-5744E742BAFA}" srcOrd="0" destOrd="2" presId="urn:microsoft.com/office/officeart/2005/8/layout/process3"/>
    <dgm:cxn modelId="{F9F7F5F5-3186-4BC7-915B-AC918BC2C281}" srcId="{424DDDB9-9AC6-4DC7-B645-8E4D1E5E6DB2}" destId="{CB1E9D4C-96FB-492C-AFB9-C5DAF688CB09}" srcOrd="0" destOrd="0" parTransId="{5FC2FCA6-D7C6-45A9-86A4-15C4392835AE}" sibTransId="{BB4432FA-6479-411A-95B7-02DAB473C2C7}"/>
    <dgm:cxn modelId="{EEE71DFE-EDD4-436F-BB1D-FEBBB238C610}" type="presOf" srcId="{1EE1FF4E-3E49-41A7-8779-49987E5DE0FE}" destId="{B171A203-06A2-40C5-A3BE-5744E742BAFA}" srcOrd="0" destOrd="1" presId="urn:microsoft.com/office/officeart/2005/8/layout/process3"/>
    <dgm:cxn modelId="{D106C4C7-3263-4744-94B5-B323802F311F}" type="presParOf" srcId="{75539D44-0890-4027-8DBB-31AB2284BF47}" destId="{0A361438-CF55-496C-81A8-417B6BAE13A8}" srcOrd="0" destOrd="0" presId="urn:microsoft.com/office/officeart/2005/8/layout/process3"/>
    <dgm:cxn modelId="{8B7BF294-34EA-42A8-BB74-01B0E05409F2}" type="presParOf" srcId="{0A361438-CF55-496C-81A8-417B6BAE13A8}" destId="{E2849848-8E56-48BF-BD02-7A8D9E950E5B}" srcOrd="0" destOrd="0" presId="urn:microsoft.com/office/officeart/2005/8/layout/process3"/>
    <dgm:cxn modelId="{620B9525-D891-46FC-84CB-2BAEEAA20C26}" type="presParOf" srcId="{0A361438-CF55-496C-81A8-417B6BAE13A8}" destId="{B09BC507-C179-4642-A510-11703C5D5C5D}" srcOrd="1" destOrd="0" presId="urn:microsoft.com/office/officeart/2005/8/layout/process3"/>
    <dgm:cxn modelId="{2B36459C-5E27-495C-A11B-5581BB70F669}" type="presParOf" srcId="{0A361438-CF55-496C-81A8-417B6BAE13A8}" destId="{E3502E50-809A-42EA-A385-973376EAD944}" srcOrd="2" destOrd="0" presId="urn:microsoft.com/office/officeart/2005/8/layout/process3"/>
    <dgm:cxn modelId="{F75425C4-B6F7-4B79-92B7-447277B58A80}" type="presParOf" srcId="{75539D44-0890-4027-8DBB-31AB2284BF47}" destId="{546DF00E-02E6-4ADD-8D44-F2F8B77832BF}" srcOrd="1" destOrd="0" presId="urn:microsoft.com/office/officeart/2005/8/layout/process3"/>
    <dgm:cxn modelId="{C9EB29E8-D85C-49C0-831A-2AE5E0153D60}" type="presParOf" srcId="{546DF00E-02E6-4ADD-8D44-F2F8B77832BF}" destId="{8DF23EFA-8425-43D6-98AF-0C1912666B33}" srcOrd="0" destOrd="0" presId="urn:microsoft.com/office/officeart/2005/8/layout/process3"/>
    <dgm:cxn modelId="{C3D0E201-3E33-4F19-B83A-68DF0CFF51D9}" type="presParOf" srcId="{75539D44-0890-4027-8DBB-31AB2284BF47}" destId="{EED426D9-F755-4627-86BE-50625FC9AA6B}" srcOrd="2" destOrd="0" presId="urn:microsoft.com/office/officeart/2005/8/layout/process3"/>
    <dgm:cxn modelId="{61B1279B-7FEB-4C08-8F08-DB8081D201CF}" type="presParOf" srcId="{EED426D9-F755-4627-86BE-50625FC9AA6B}" destId="{B645DE7A-54A9-4D88-8F4A-F0BC90746F20}" srcOrd="0" destOrd="0" presId="urn:microsoft.com/office/officeart/2005/8/layout/process3"/>
    <dgm:cxn modelId="{FEDD510F-24B4-467B-8283-681CD2F3EBF7}" type="presParOf" srcId="{EED426D9-F755-4627-86BE-50625FC9AA6B}" destId="{B39C3710-1AA5-4307-B48A-F2ABF7E7E170}" srcOrd="1" destOrd="0" presId="urn:microsoft.com/office/officeart/2005/8/layout/process3"/>
    <dgm:cxn modelId="{1623956E-5513-47AD-B074-F7992F5D7640}" type="presParOf" srcId="{EED426D9-F755-4627-86BE-50625FC9AA6B}" destId="{B171A203-06A2-40C5-A3BE-5744E742BAFA}" srcOrd="2" destOrd="0" presId="urn:microsoft.com/office/officeart/2005/8/layout/process3"/>
    <dgm:cxn modelId="{92F24F64-826A-4C34-B59C-DA59AD979973}" type="presParOf" srcId="{75539D44-0890-4027-8DBB-31AB2284BF47}" destId="{9C802A9B-8791-44C1-BF9C-D62DCE356AB9}" srcOrd="3" destOrd="0" presId="urn:microsoft.com/office/officeart/2005/8/layout/process3"/>
    <dgm:cxn modelId="{751FCA3F-A72B-43D8-9031-FF6067414CCE}" type="presParOf" srcId="{9C802A9B-8791-44C1-BF9C-D62DCE356AB9}" destId="{7FB70595-AD04-4BF5-8F9B-DE122DB5A942}" srcOrd="0" destOrd="0" presId="urn:microsoft.com/office/officeart/2005/8/layout/process3"/>
    <dgm:cxn modelId="{789EF7EC-DCCC-405F-9ABB-52B86EDB4B10}" type="presParOf" srcId="{75539D44-0890-4027-8DBB-31AB2284BF47}" destId="{99F7F36D-975A-42C3-8E31-F54D52F7B60F}" srcOrd="4" destOrd="0" presId="urn:microsoft.com/office/officeart/2005/8/layout/process3"/>
    <dgm:cxn modelId="{80491087-304F-4093-B8EE-7F27F0DC449A}" type="presParOf" srcId="{99F7F36D-975A-42C3-8E31-F54D52F7B60F}" destId="{1B1DA395-977F-4481-A3AF-93E0726C113B}" srcOrd="0" destOrd="0" presId="urn:microsoft.com/office/officeart/2005/8/layout/process3"/>
    <dgm:cxn modelId="{CACBFC76-9DCC-4F2C-AE9A-5D7C9FE7F18E}" type="presParOf" srcId="{99F7F36D-975A-42C3-8E31-F54D52F7B60F}" destId="{A6D4C037-C7E2-4BA8-B3D7-D217C5A14C4D}" srcOrd="1" destOrd="0" presId="urn:microsoft.com/office/officeart/2005/8/layout/process3"/>
    <dgm:cxn modelId="{F33E81EC-FB10-430E-B7AD-26F67B1FC8AD}" type="presParOf" srcId="{99F7F36D-975A-42C3-8E31-F54D52F7B60F}" destId="{CA14ED5F-58BF-44EB-9523-BE581FFC4186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9BC507-C179-4642-A510-11703C5D5C5D}">
      <dsp:nvSpPr>
        <dsp:cNvPr id="0" name=""/>
        <dsp:cNvSpPr/>
      </dsp:nvSpPr>
      <dsp:spPr>
        <a:xfrm>
          <a:off x="0" y="-117292"/>
          <a:ext cx="2179856" cy="14703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/>
            <a:t>Observar</a:t>
          </a:r>
          <a:r>
            <a:rPr lang="en-US" sz="1800" b="1" kern="1200" dirty="0"/>
            <a:t> y </a:t>
          </a:r>
          <a:r>
            <a:rPr lang="en-US" sz="1800" b="1" kern="1200" dirty="0" err="1"/>
            <a:t>Analizar</a:t>
          </a:r>
          <a:endParaRPr lang="en-US" sz="1800" b="1" kern="1200" dirty="0"/>
        </a:p>
      </dsp:txBody>
      <dsp:txXfrm>
        <a:off x="0" y="-117292"/>
        <a:ext cx="2179856" cy="980206"/>
      </dsp:txXfrm>
    </dsp:sp>
    <dsp:sp modelId="{E3502E50-809A-42EA-A385-973376EAD944}">
      <dsp:nvSpPr>
        <dsp:cNvPr id="0" name=""/>
        <dsp:cNvSpPr/>
      </dsp:nvSpPr>
      <dsp:spPr>
        <a:xfrm>
          <a:off x="103485" y="567701"/>
          <a:ext cx="2659925" cy="48263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(</a:t>
          </a:r>
          <a:r>
            <a:rPr lang="en-US" sz="1800" kern="1200" dirty="0" err="1"/>
            <a:t>Ambiente</a:t>
          </a:r>
          <a:r>
            <a:rPr lang="en-US" sz="1800" kern="1200" dirty="0"/>
            <a:t> </a:t>
          </a:r>
          <a:r>
            <a:rPr lang="en-US" sz="1800" kern="1200" dirty="0" err="1"/>
            <a:t>abierto</a:t>
          </a:r>
          <a:r>
            <a:rPr lang="en-US" sz="1800" kern="1200" dirty="0"/>
            <a:t>) </a:t>
          </a:r>
          <a:r>
            <a:rPr lang="en-US" sz="1800" kern="1200" dirty="0" err="1"/>
            <a:t>peloteo</a:t>
          </a:r>
          <a:r>
            <a:rPr lang="en-US" sz="1800" kern="1200" dirty="0"/>
            <a:t> para </a:t>
          </a:r>
          <a:r>
            <a:rPr lang="en-US" sz="1800" kern="1200" dirty="0" err="1"/>
            <a:t>observar</a:t>
          </a:r>
          <a:r>
            <a:rPr lang="en-US" sz="1800" kern="1200" dirty="0"/>
            <a:t> y </a:t>
          </a:r>
          <a:r>
            <a:rPr lang="en-US" sz="1800" kern="1200" dirty="0" err="1"/>
            <a:t>analizar</a:t>
          </a:r>
          <a:r>
            <a:rPr lang="en-US" sz="1800" kern="1200" dirty="0"/>
            <a:t>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 err="1"/>
            <a:t>Conversar</a:t>
          </a:r>
          <a:r>
            <a:rPr lang="en-US" sz="1800" kern="1200" dirty="0"/>
            <a:t> </a:t>
          </a:r>
          <a:r>
            <a:rPr lang="en-US" sz="1800" kern="1200" dirty="0" err="1"/>
            <a:t>sobre</a:t>
          </a:r>
          <a:r>
            <a:rPr lang="en-US" sz="1800" kern="1200" dirty="0"/>
            <a:t> el </a:t>
          </a:r>
          <a:r>
            <a:rPr lang="en-US" sz="1800" kern="1200" dirty="0" err="1"/>
            <a:t>questionario</a:t>
          </a:r>
          <a:r>
            <a:rPr lang="en-US" sz="1800" kern="1200" dirty="0"/>
            <a:t> (</a:t>
          </a:r>
          <a:r>
            <a:rPr lang="en-US" sz="1800" kern="1200" dirty="0" err="1"/>
            <a:t>llevarlo</a:t>
          </a:r>
          <a:r>
            <a:rPr lang="en-US" sz="1800" kern="1200" dirty="0"/>
            <a:t> a la </a:t>
          </a:r>
          <a:r>
            <a:rPr lang="en-US" sz="1800" kern="1200" dirty="0" err="1"/>
            <a:t>clase</a:t>
          </a:r>
          <a:r>
            <a:rPr lang="en-US" sz="1800" kern="1200" dirty="0"/>
            <a:t>).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 err="1"/>
            <a:t>Crear</a:t>
          </a:r>
          <a:r>
            <a:rPr lang="en-US" sz="1800" kern="1200" dirty="0"/>
            <a:t> la </a:t>
          </a:r>
          <a:r>
            <a:rPr lang="en-US" sz="1800" kern="1200" dirty="0" err="1"/>
            <a:t>relacion-ambiente</a:t>
          </a:r>
          <a:r>
            <a:rPr lang="en-US" sz="1800" kern="1200" dirty="0"/>
            <a:t> </a:t>
          </a:r>
          <a:r>
            <a:rPr lang="en-US" sz="1800" kern="1200" dirty="0" err="1"/>
            <a:t>positivo</a:t>
          </a:r>
          <a:r>
            <a:rPr lang="en-US" sz="1800" kern="1200" dirty="0"/>
            <a:t> /</a:t>
          </a:r>
          <a:r>
            <a:rPr lang="en-US" sz="1800" kern="1200" dirty="0" err="1"/>
            <a:t>preguntas</a:t>
          </a:r>
          <a:r>
            <a:rPr lang="en-US" sz="1800" kern="1200" dirty="0"/>
            <a:t> </a:t>
          </a:r>
          <a:r>
            <a:rPr lang="en-US" sz="1800" kern="1200" dirty="0" err="1"/>
            <a:t>personales</a:t>
          </a:r>
          <a:r>
            <a:rPr lang="en-US" sz="1800" kern="1200" dirty="0"/>
            <a:t>.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 err="1"/>
            <a:t>Tomar</a:t>
          </a:r>
          <a:r>
            <a:rPr lang="en-US" sz="1800" kern="1200" dirty="0"/>
            <a:t> </a:t>
          </a:r>
          <a:r>
            <a:rPr lang="en-US" sz="1800" kern="1200" dirty="0" err="1"/>
            <a:t>notas</a:t>
          </a:r>
          <a:r>
            <a:rPr lang="en-US" sz="1800" kern="1200" dirty="0"/>
            <a:t> y </a:t>
          </a:r>
          <a:r>
            <a:rPr lang="en-US" sz="1800" kern="1200" dirty="0" err="1"/>
            <a:t>empezar</a:t>
          </a:r>
          <a:r>
            <a:rPr lang="en-US" sz="1800" kern="1200" dirty="0"/>
            <a:t> a </a:t>
          </a:r>
          <a:r>
            <a:rPr lang="en-US" sz="1800" kern="1200" dirty="0" err="1"/>
            <a:t>planear</a:t>
          </a:r>
          <a:r>
            <a:rPr lang="en-US" sz="1800" kern="1200" dirty="0"/>
            <a:t> el Desarrollo de la </a:t>
          </a:r>
          <a:r>
            <a:rPr lang="en-US" sz="1800" kern="1200" dirty="0" err="1"/>
            <a:t>practica</a:t>
          </a:r>
          <a:r>
            <a:rPr lang="en-US" sz="1800" kern="1200" dirty="0"/>
            <a:t>. </a:t>
          </a:r>
        </a:p>
      </dsp:txBody>
      <dsp:txXfrm>
        <a:off x="181392" y="645608"/>
        <a:ext cx="2504111" cy="4670501"/>
      </dsp:txXfrm>
    </dsp:sp>
    <dsp:sp modelId="{546DF00E-02E6-4ADD-8D44-F2F8B77832BF}">
      <dsp:nvSpPr>
        <dsp:cNvPr id="0" name=""/>
        <dsp:cNvSpPr/>
      </dsp:nvSpPr>
      <dsp:spPr>
        <a:xfrm rot="98670">
          <a:off x="2563004" y="155677"/>
          <a:ext cx="812963" cy="5421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2563037" y="261781"/>
        <a:ext cx="650306" cy="325315"/>
      </dsp:txXfrm>
    </dsp:sp>
    <dsp:sp modelId="{B39C3710-1AA5-4307-B48A-F2ABF7E7E170}">
      <dsp:nvSpPr>
        <dsp:cNvPr id="0" name=""/>
        <dsp:cNvSpPr/>
      </dsp:nvSpPr>
      <dsp:spPr>
        <a:xfrm>
          <a:off x="3713118" y="-143690"/>
          <a:ext cx="2362571" cy="18771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 err="1"/>
            <a:t>Practicar</a:t>
          </a:r>
          <a:r>
            <a:rPr lang="en-US" sz="2000" b="1" kern="1200" dirty="0"/>
            <a:t> la </a:t>
          </a:r>
          <a:r>
            <a:rPr lang="en-US" sz="2000" b="1" kern="1200" dirty="0" err="1"/>
            <a:t>tecnica</a:t>
          </a:r>
          <a:endParaRPr lang="en-US" sz="2000" b="1" kern="1200" dirty="0"/>
        </a:p>
      </dsp:txBody>
      <dsp:txXfrm>
        <a:off x="3713118" y="-143690"/>
        <a:ext cx="2362571" cy="1251454"/>
      </dsp:txXfrm>
    </dsp:sp>
    <dsp:sp modelId="{B171A203-06A2-40C5-A3BE-5744E742BAFA}">
      <dsp:nvSpPr>
        <dsp:cNvPr id="0" name=""/>
        <dsp:cNvSpPr/>
      </dsp:nvSpPr>
      <dsp:spPr>
        <a:xfrm>
          <a:off x="3895268" y="776938"/>
          <a:ext cx="2621255" cy="42682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(</a:t>
          </a:r>
          <a:r>
            <a:rPr lang="en-US" sz="1800" kern="1200" dirty="0" err="1"/>
            <a:t>Ambiente</a:t>
          </a:r>
          <a:r>
            <a:rPr lang="en-US" sz="1800" kern="1200" dirty="0"/>
            <a:t> </a:t>
          </a:r>
          <a:r>
            <a:rPr lang="en-US" sz="1800" kern="1200" dirty="0" err="1"/>
            <a:t>cerrado</a:t>
          </a:r>
          <a:r>
            <a:rPr lang="en-US" sz="1800" kern="1200" dirty="0"/>
            <a:t>) – </a:t>
          </a:r>
          <a:r>
            <a:rPr lang="en-US" sz="1800" kern="1200" dirty="0" err="1"/>
            <a:t>practica</a:t>
          </a:r>
          <a:r>
            <a:rPr lang="en-US" sz="1800" kern="1200" dirty="0"/>
            <a:t> con </a:t>
          </a:r>
          <a:r>
            <a:rPr lang="en-US" sz="1800" kern="1200" dirty="0" err="1"/>
            <a:t>repeticiones</a:t>
          </a:r>
          <a:r>
            <a:rPr lang="en-US" sz="1800" kern="1200" dirty="0"/>
            <a:t>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 err="1"/>
            <a:t>Ajuste</a:t>
          </a:r>
          <a:r>
            <a:rPr lang="en-US" sz="1800" kern="1200" dirty="0"/>
            <a:t> de </a:t>
          </a:r>
          <a:r>
            <a:rPr lang="en-US" sz="1800" kern="1200" dirty="0" err="1"/>
            <a:t>tecnica</a:t>
          </a:r>
          <a:r>
            <a:rPr lang="en-US" sz="1800" kern="1200" dirty="0"/>
            <a:t> de los </a:t>
          </a:r>
          <a:r>
            <a:rPr lang="en-US" sz="1800" kern="1200" dirty="0" err="1"/>
            <a:t>tiros</a:t>
          </a:r>
          <a:r>
            <a:rPr lang="en-US" sz="1800" kern="1200" dirty="0"/>
            <a:t>.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 err="1"/>
            <a:t>Progresiones</a:t>
          </a:r>
          <a:r>
            <a:rPr lang="en-US" sz="1800" kern="1200" dirty="0"/>
            <a:t> para </a:t>
          </a:r>
          <a:r>
            <a:rPr lang="en-US" sz="1800" kern="1200" dirty="0" err="1"/>
            <a:t>aprender</a:t>
          </a:r>
          <a:r>
            <a:rPr lang="en-US" sz="1800" kern="1200" dirty="0"/>
            <a:t> </a:t>
          </a:r>
          <a:r>
            <a:rPr lang="en-US" sz="1800" kern="1200" dirty="0" err="1"/>
            <a:t>tiros</a:t>
          </a:r>
          <a:r>
            <a:rPr lang="en-US" sz="1800" kern="1200" dirty="0"/>
            <a:t> </a:t>
          </a:r>
          <a:r>
            <a:rPr lang="en-US" sz="1800" kern="1200" dirty="0" err="1"/>
            <a:t>nuevos</a:t>
          </a:r>
          <a:r>
            <a:rPr lang="en-US" sz="1800" kern="1200" dirty="0"/>
            <a:t>. </a:t>
          </a:r>
        </a:p>
      </dsp:txBody>
      <dsp:txXfrm>
        <a:off x="3972042" y="853712"/>
        <a:ext cx="2467707" cy="4114706"/>
      </dsp:txXfrm>
    </dsp:sp>
    <dsp:sp modelId="{9C802A9B-8791-44C1-BF9C-D62DCE356AB9}">
      <dsp:nvSpPr>
        <dsp:cNvPr id="0" name=""/>
        <dsp:cNvSpPr/>
      </dsp:nvSpPr>
      <dsp:spPr>
        <a:xfrm rot="21576233">
          <a:off x="6444841" y="197516"/>
          <a:ext cx="782640" cy="5421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6444843" y="306516"/>
        <a:ext cx="619983" cy="325315"/>
      </dsp:txXfrm>
    </dsp:sp>
    <dsp:sp modelId="{A6D4C037-C7E2-4BA8-B3D7-D217C5A14C4D}">
      <dsp:nvSpPr>
        <dsp:cNvPr id="0" name=""/>
        <dsp:cNvSpPr/>
      </dsp:nvSpPr>
      <dsp:spPr>
        <a:xfrm>
          <a:off x="7552334" y="-179492"/>
          <a:ext cx="2435880" cy="19041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 err="1"/>
            <a:t>Desarrollar</a:t>
          </a:r>
          <a:r>
            <a:rPr lang="en-US" sz="2000" b="1" kern="1200" dirty="0"/>
            <a:t> el </a:t>
          </a:r>
          <a:r>
            <a:rPr lang="en-US" sz="2000" b="1" kern="1200" dirty="0" err="1"/>
            <a:t>juego</a:t>
          </a:r>
          <a:r>
            <a:rPr lang="en-US" sz="2000" b="1" kern="1200" dirty="0"/>
            <a:t>  </a:t>
          </a:r>
        </a:p>
      </dsp:txBody>
      <dsp:txXfrm>
        <a:off x="7552334" y="-179492"/>
        <a:ext cx="2435880" cy="1269463"/>
      </dsp:txXfrm>
    </dsp:sp>
    <dsp:sp modelId="{CA14ED5F-58BF-44EB-9523-BE581FFC4186}">
      <dsp:nvSpPr>
        <dsp:cNvPr id="0" name=""/>
        <dsp:cNvSpPr/>
      </dsp:nvSpPr>
      <dsp:spPr>
        <a:xfrm>
          <a:off x="7613786" y="706686"/>
          <a:ext cx="2546028" cy="43688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(</a:t>
          </a:r>
          <a:r>
            <a:rPr lang="en-US" sz="1800" kern="1200" dirty="0" err="1"/>
            <a:t>Ambiente</a:t>
          </a:r>
          <a:r>
            <a:rPr lang="en-US" sz="1800" kern="1200" dirty="0"/>
            <a:t> Abierto)- </a:t>
          </a:r>
          <a:r>
            <a:rPr lang="en-US" sz="1800" kern="1200" dirty="0" err="1"/>
            <a:t>practicar</a:t>
          </a:r>
          <a:r>
            <a:rPr lang="en-US" sz="1800" kern="1200" dirty="0"/>
            <a:t> los </a:t>
          </a:r>
          <a:r>
            <a:rPr lang="en-US" sz="1800" kern="1200" dirty="0" err="1"/>
            <a:t>tiros</a:t>
          </a:r>
          <a:r>
            <a:rPr lang="en-US" sz="1800" kern="1200" dirty="0"/>
            <a:t> </a:t>
          </a:r>
          <a:r>
            <a:rPr lang="en-US" sz="1800" kern="1200" dirty="0" err="1"/>
            <a:t>jugando</a:t>
          </a:r>
          <a:r>
            <a:rPr lang="en-US" sz="1800" kern="1200" dirty="0"/>
            <a:t> puntos/</a:t>
          </a:r>
          <a:r>
            <a:rPr lang="en-US" sz="1800" kern="1200" dirty="0" err="1"/>
            <a:t>compitiendo</a:t>
          </a:r>
          <a:r>
            <a:rPr lang="en-US" sz="1800" kern="1200" dirty="0"/>
            <a:t>.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 </a:t>
          </a:r>
          <a:r>
            <a:rPr lang="en-US" sz="1800" kern="1200" dirty="0" err="1"/>
            <a:t>Reiterar</a:t>
          </a:r>
          <a:r>
            <a:rPr lang="en-US" sz="1800" kern="1200" dirty="0"/>
            <a:t> y </a:t>
          </a:r>
          <a:r>
            <a:rPr lang="en-US" sz="1800" kern="1200" dirty="0" err="1"/>
            <a:t>reforzar</a:t>
          </a:r>
          <a:r>
            <a:rPr lang="en-US" sz="1800" kern="1200" dirty="0"/>
            <a:t> los puntos </a:t>
          </a:r>
          <a:r>
            <a:rPr lang="en-US" sz="1800" kern="1200" dirty="0" err="1"/>
            <a:t>tecnicos-durante</a:t>
          </a:r>
          <a:r>
            <a:rPr lang="en-US" sz="1800" kern="1200" dirty="0"/>
            <a:t> una </a:t>
          </a:r>
          <a:r>
            <a:rPr lang="en-US" sz="1800" kern="1200" dirty="0" err="1"/>
            <a:t>situacion</a:t>
          </a:r>
          <a:r>
            <a:rPr lang="en-US" sz="1800" kern="1200" dirty="0"/>
            <a:t> </a:t>
          </a:r>
          <a:r>
            <a:rPr lang="en-US" sz="1800" kern="1200" dirty="0" err="1"/>
            <a:t>m</a:t>
          </a:r>
          <a:r>
            <a:rPr lang="en-US" sz="1800" kern="1200" dirty="0" err="1">
              <a:latin typeface="Calibri Light" panose="020F0302020204030204" pitchFamily="34" charset="0"/>
              <a:cs typeface="Calibri Light" panose="020F0302020204030204" pitchFamily="34" charset="0"/>
            </a:rPr>
            <a:t>á</a:t>
          </a:r>
          <a:r>
            <a:rPr lang="en-US" sz="1800" kern="1200" dirty="0" err="1"/>
            <a:t>s</a:t>
          </a:r>
          <a:r>
            <a:rPr lang="en-US" sz="1800" kern="1200" dirty="0"/>
            <a:t> real.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Al final – Gracias, </a:t>
          </a:r>
          <a:r>
            <a:rPr lang="en-US" sz="1800" kern="1200" dirty="0" err="1"/>
            <a:t>preguntas</a:t>
          </a:r>
          <a:r>
            <a:rPr lang="en-US" sz="1800" kern="1200" dirty="0"/>
            <a:t> y  *</a:t>
          </a:r>
          <a:r>
            <a:rPr lang="en-US" sz="1800" kern="1200" dirty="0" err="1"/>
            <a:t>Notificarles</a:t>
          </a:r>
          <a:r>
            <a:rPr lang="en-US" sz="1800" kern="1200" dirty="0"/>
            <a:t> que van a </a:t>
          </a:r>
          <a:r>
            <a:rPr lang="en-US" sz="1800" kern="1200" dirty="0" err="1"/>
            <a:t>recibir</a:t>
          </a:r>
          <a:r>
            <a:rPr lang="en-US" sz="1800" kern="1200" dirty="0"/>
            <a:t> un </a:t>
          </a:r>
          <a:r>
            <a:rPr lang="en-US" sz="1800" kern="1200" dirty="0" err="1"/>
            <a:t>mensaje</a:t>
          </a:r>
          <a:r>
            <a:rPr lang="en-US" sz="1800" kern="1200" dirty="0"/>
            <a:t> con un </a:t>
          </a:r>
          <a:r>
            <a:rPr lang="en-US" sz="1800" kern="1200" dirty="0" err="1"/>
            <a:t>repaso</a:t>
          </a:r>
          <a:r>
            <a:rPr lang="en-US" sz="1800" kern="1200" dirty="0"/>
            <a:t>. 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8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500" kern="1200" dirty="0"/>
        </a:p>
      </dsp:txBody>
      <dsp:txXfrm>
        <a:off x="7688357" y="781257"/>
        <a:ext cx="2396886" cy="42196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85C53A-7E7A-486C-905F-BF9ECAD9A468}" type="datetimeFigureOut">
              <a:rPr lang="en-US" smtClean="0"/>
              <a:t>2/8/2022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50BF1E-95EE-453E-923E-AD05119AF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193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50BF1E-95EE-453E-923E-AD05119AF9E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2029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50BF1E-95EE-453E-923E-AD05119AF9E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400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F1292-9268-4ED7-93D1-AE26EB2F13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193D5A-C550-4F37-8FDC-1BC036346F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33DDC3-7F58-411A-8824-4E746767C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4611C-2C78-4FAE-A2CB-0B888F52ED85}" type="datetimeFigureOut">
              <a:rPr lang="en-US" smtClean="0"/>
              <a:t>2/8/2022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0FCD26-62CC-4610-BFDE-E75F9EB39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897042-21FD-4CA9-94B9-046E69A18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F8EF4-A766-4DDB-8F9F-BD6F31895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287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8615D-625B-4CB9-98E2-CB27BA636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AAF679-0EA2-4AF8-87B0-7C20CC5922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8D1D3E-F227-4F45-8CB2-62E9BB02D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4611C-2C78-4FAE-A2CB-0B888F52ED85}" type="datetimeFigureOut">
              <a:rPr lang="en-US" smtClean="0"/>
              <a:t>2/8/2022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A49D24-3E53-41F0-BED6-D63EADE8D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AF16B-B17F-4961-B8EE-B27F6F658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F8EF4-A766-4DDB-8F9F-BD6F31895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023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BB9491-D7F4-4194-9598-5CA195A55C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1F6D19-A5FB-46E2-AEC3-71F6892C2A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CF1D6B-FD46-4B30-AF94-AE38E99A8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4611C-2C78-4FAE-A2CB-0B888F52ED85}" type="datetimeFigureOut">
              <a:rPr lang="en-US" smtClean="0"/>
              <a:t>2/8/2022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0AA19F-6196-497B-9E85-A3D73D82C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CBB494-6F09-4DAB-83D3-5198C9BD5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F8EF4-A766-4DDB-8F9F-BD6F31895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065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51D5F-3565-4900-AE84-A307AC745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A0311A-BD7A-4B87-9E72-0D510970BC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7F00F1-1CD1-4784-BC86-B6DE16FFA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4611C-2C78-4FAE-A2CB-0B888F52ED85}" type="datetimeFigureOut">
              <a:rPr lang="en-US" smtClean="0"/>
              <a:t>2/8/2022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72FD5A-8AA6-40EB-91F3-8EF9519BA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717A1A-2DCF-4FC8-8739-77185FD2A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F8EF4-A766-4DDB-8F9F-BD6F31895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785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7CCEB-0DB5-4E21-9FF8-5449199E35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61FA5B-90A6-4430-883F-E31385F267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69253C-767E-417F-8CD5-F5A189111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4611C-2C78-4FAE-A2CB-0B888F52ED85}" type="datetimeFigureOut">
              <a:rPr lang="en-US" smtClean="0"/>
              <a:t>2/8/2022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BD58A2-2845-4181-825D-22C66169F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83DED0-9EA3-4FE7-B009-350D78B62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F8EF4-A766-4DDB-8F9F-BD6F31895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394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B1752-104B-4103-B8EB-1CB96653F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C36849-1882-4185-ABA0-D35719BBB2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8754A8-BB83-4FF1-A80E-6AA5192972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2E7805-EB00-49BF-9FF6-9636EF3A7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4611C-2C78-4FAE-A2CB-0B888F52ED85}" type="datetimeFigureOut">
              <a:rPr lang="en-US" smtClean="0"/>
              <a:t>2/8/2022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AF3DD4-C1F8-47F8-AB6F-8F32F60CD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38E0C2-EFDB-4CC2-8636-CE3C8A5FB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F8EF4-A766-4DDB-8F9F-BD6F31895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831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F0AE3-A56C-4471-AC38-A93A41271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F8E910-3DF5-412B-9353-870DA99D35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569A3C-9B97-46E9-8CBA-448C112598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EE3040-53A1-4715-935B-FE83190A7C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628B5B-3AC9-4B9B-9A7E-E4B9E7D310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BE5A16-FB79-4712-9FDF-A4FA5ED7F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4611C-2C78-4FAE-A2CB-0B888F52ED85}" type="datetimeFigureOut">
              <a:rPr lang="en-US" smtClean="0"/>
              <a:t>2/8/2022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99BE01-1253-44FD-8D1A-610FB37D5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9F84AB-58AF-49FB-9970-194B4255D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F8EF4-A766-4DDB-8F9F-BD6F31895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022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BB9FA-92D3-4C8D-851B-217EC48E1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C9456E-8507-48DB-9E09-5BE8B8E2E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4611C-2C78-4FAE-A2CB-0B888F52ED85}" type="datetimeFigureOut">
              <a:rPr lang="en-US" smtClean="0"/>
              <a:t>2/8/2022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1B39C5-DB79-46B2-A400-74505C6C8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4CCFDA-9521-41A8-86BB-6AD3A3672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F8EF4-A766-4DDB-8F9F-BD6F31895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539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06C3A8-8A11-4AAF-AC00-E3C3B1E74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4611C-2C78-4FAE-A2CB-0B888F52ED85}" type="datetimeFigureOut">
              <a:rPr lang="en-US" smtClean="0"/>
              <a:t>2/8/2022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7B298B-735E-4D4E-A1FB-933DF1207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02B536-DEE5-4F71-84CA-26F3856FB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F8EF4-A766-4DDB-8F9F-BD6F31895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110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1BD56-2127-4B52-9164-D94CF6382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FC7CB2-6FC8-431A-AC50-232050B779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552252-4BD1-4092-ABA2-B296D09C05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7FF716-1B89-47E5-B934-D2329C88A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4611C-2C78-4FAE-A2CB-0B888F52ED85}" type="datetimeFigureOut">
              <a:rPr lang="en-US" smtClean="0"/>
              <a:t>2/8/2022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62E68F-DC22-44EC-A9E3-2B345BC3E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729733-DDEE-4D84-A7A5-D5DFAC66E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F8EF4-A766-4DDB-8F9F-BD6F31895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334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41642-6457-4FEE-A979-5096C3CC1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95B5F3-6E42-4B2F-86D5-77CD60808A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82198A-A341-4389-AD74-BE69403C4C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B68A43-2780-4412-BDB7-C71DB232E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4611C-2C78-4FAE-A2CB-0B888F52ED85}" type="datetimeFigureOut">
              <a:rPr lang="en-US" smtClean="0"/>
              <a:t>2/8/2022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1A3F08-9F1E-41D2-BF7A-42ED57CD1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5A6CD3-32F2-4ABE-9E0E-C4D29B996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F8EF4-A766-4DDB-8F9F-BD6F31895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68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33EDF2-A820-4B5E-9C76-5EC84206B0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217005-E740-48F8-B85F-51383884ED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D8766E-B293-476E-AC01-9ED25DD854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4611C-2C78-4FAE-A2CB-0B888F52ED85}" type="datetimeFigureOut">
              <a:rPr lang="en-US" smtClean="0"/>
              <a:t>2/8/2022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21C9AE-E871-4CC7-9376-C78D97E2E0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DB5B09-65C6-4EB5-BB5C-5869CC684E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0F8EF4-A766-4DDB-8F9F-BD6F31895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57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Federico.mas2@gmail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D7184-6B59-4EC2-AA89-0B5F009F5E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El </a:t>
            </a:r>
            <a:r>
              <a:rPr lang="en-US" b="1" dirty="0" err="1"/>
              <a:t>Procedimiento</a:t>
            </a:r>
            <a:r>
              <a:rPr lang="en-US" b="1" dirty="0"/>
              <a:t> de la </a:t>
            </a:r>
            <a:r>
              <a:rPr lang="en-US" b="1" dirty="0" err="1"/>
              <a:t>clase</a:t>
            </a:r>
            <a:r>
              <a:rPr lang="en-US" b="1" dirty="0"/>
              <a:t> de </a:t>
            </a:r>
            <a:r>
              <a:rPr lang="en-US" b="1" dirty="0" err="1"/>
              <a:t>tenis</a:t>
            </a:r>
            <a:r>
              <a:rPr lang="en-US" b="1" dirty="0"/>
              <a:t> para un nuevo </a:t>
            </a:r>
            <a:r>
              <a:rPr lang="en-US" b="1" dirty="0" err="1"/>
              <a:t>estudiante</a:t>
            </a:r>
            <a:endParaRPr lang="en-US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8BEB99-8BFA-47ED-B980-2B10AC39A8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98276"/>
            <a:ext cx="9144000" cy="1459523"/>
          </a:xfrm>
        </p:spPr>
        <p:txBody>
          <a:bodyPr>
            <a:normAutofit/>
          </a:bodyPr>
          <a:lstStyle/>
          <a:p>
            <a:r>
              <a:rPr lang="en-US" sz="2800" b="1" dirty="0"/>
              <a:t>-Para </a:t>
            </a:r>
            <a:r>
              <a:rPr lang="en-US" sz="2800" b="1" dirty="0" err="1"/>
              <a:t>obtener</a:t>
            </a:r>
            <a:r>
              <a:rPr lang="en-US" sz="2800" b="1" dirty="0"/>
              <a:t> y </a:t>
            </a:r>
            <a:r>
              <a:rPr lang="en-US" sz="2800" b="1" dirty="0" err="1"/>
              <a:t>retener</a:t>
            </a:r>
            <a:r>
              <a:rPr lang="en-US" sz="2800" b="1" dirty="0"/>
              <a:t> </a:t>
            </a:r>
            <a:r>
              <a:rPr lang="en-US" sz="2800" b="1" dirty="0" err="1"/>
              <a:t>más</a:t>
            </a:r>
            <a:r>
              <a:rPr lang="en-US" sz="2800" b="1" dirty="0"/>
              <a:t> </a:t>
            </a:r>
            <a:r>
              <a:rPr lang="en-US" sz="2800" b="1" dirty="0" err="1"/>
              <a:t>clientes</a:t>
            </a:r>
            <a:r>
              <a:rPr lang="en-US" sz="2800" b="1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22488899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FA746-AEB3-412C-92EF-1985D78EB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hlinkClick r:id="rId2"/>
              </a:rPr>
              <a:t>Federico.mas2@gmail.com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DB58C2-B837-4DC5-957C-47D814C6F6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Si </a:t>
            </a:r>
            <a:r>
              <a:rPr lang="en-US" sz="3600" dirty="0" err="1"/>
              <a:t>quieren</a:t>
            </a:r>
            <a:r>
              <a:rPr lang="en-US" sz="3600" dirty="0"/>
              <a:t> el </a:t>
            </a:r>
            <a:r>
              <a:rPr lang="en-US" sz="3600" dirty="0" err="1"/>
              <a:t>questionario</a:t>
            </a:r>
            <a:r>
              <a:rPr lang="en-US" sz="3600" dirty="0"/>
              <a:t> y </a:t>
            </a:r>
            <a:r>
              <a:rPr lang="en-US" sz="3600" dirty="0" err="1"/>
              <a:t>repaso</a:t>
            </a:r>
            <a:r>
              <a:rPr lang="en-US" sz="3600" dirty="0"/>
              <a:t> de </a:t>
            </a:r>
            <a:r>
              <a:rPr lang="en-US" sz="3600" dirty="0" err="1"/>
              <a:t>clases</a:t>
            </a:r>
            <a:r>
              <a:rPr lang="en-US" sz="3600" dirty="0"/>
              <a:t>.</a:t>
            </a:r>
          </a:p>
          <a:p>
            <a:r>
              <a:rPr lang="en-US" sz="3600" dirty="0"/>
              <a:t>Si </a:t>
            </a:r>
            <a:r>
              <a:rPr lang="en-US" sz="3600" dirty="0" err="1"/>
              <a:t>tienen</a:t>
            </a:r>
            <a:r>
              <a:rPr lang="en-US" sz="3600" dirty="0"/>
              <a:t> </a:t>
            </a:r>
            <a:r>
              <a:rPr lang="en-US" sz="3600" dirty="0" err="1"/>
              <a:t>preguntas</a:t>
            </a:r>
            <a:r>
              <a:rPr lang="en-US" sz="3600" dirty="0"/>
              <a:t> o </a:t>
            </a:r>
            <a:r>
              <a:rPr lang="en-US" sz="3600" dirty="0" err="1"/>
              <a:t>quieren</a:t>
            </a:r>
            <a:r>
              <a:rPr lang="en-US" sz="3600" dirty="0"/>
              <a:t> </a:t>
            </a:r>
            <a:r>
              <a:rPr lang="en-US" sz="3600" dirty="0" err="1"/>
              <a:t>conversar</a:t>
            </a:r>
            <a:r>
              <a:rPr lang="en-US" sz="3600" dirty="0"/>
              <a:t> de </a:t>
            </a:r>
            <a:r>
              <a:rPr lang="en-US" sz="3600" dirty="0" err="1"/>
              <a:t>temas</a:t>
            </a:r>
            <a:r>
              <a:rPr lang="en-US" sz="3600" dirty="0"/>
              <a:t> </a:t>
            </a:r>
            <a:r>
              <a:rPr lang="en-US" sz="3600" dirty="0" err="1"/>
              <a:t>relacionados</a:t>
            </a:r>
            <a:r>
              <a:rPr lang="en-US" sz="3600" dirty="0"/>
              <a:t>. </a:t>
            </a:r>
          </a:p>
          <a:p>
            <a:pPr lvl="1"/>
            <a:endParaRPr lang="en-US" sz="3600" dirty="0"/>
          </a:p>
          <a:p>
            <a:pPr lvl="1"/>
            <a:endParaRPr lang="en-US" sz="3200" dirty="0"/>
          </a:p>
          <a:p>
            <a:pPr marL="457200" lvl="1" indent="0" algn="ctr">
              <a:buNone/>
            </a:pPr>
            <a:r>
              <a:rPr lang="en-US" sz="4000" dirty="0"/>
              <a:t>¡GRACIAS Y SALUDOS!</a:t>
            </a:r>
          </a:p>
          <a:p>
            <a:pPr lvl="1"/>
            <a:endParaRPr lang="en-US" sz="3200" dirty="0"/>
          </a:p>
          <a:p>
            <a:pPr lvl="1"/>
            <a:endParaRPr lang="en-US" sz="3200" dirty="0"/>
          </a:p>
          <a:p>
            <a:pPr lvl="1"/>
            <a:endParaRPr lang="en-US" sz="3200" dirty="0"/>
          </a:p>
          <a:p>
            <a:pPr lvl="1"/>
            <a:endParaRPr lang="en-US" sz="3200" dirty="0"/>
          </a:p>
          <a:p>
            <a:pPr lvl="1"/>
            <a:endParaRPr lang="en-US" sz="3200" dirty="0"/>
          </a:p>
          <a:p>
            <a:pPr lvl="1"/>
            <a:endParaRPr lang="en-US" sz="3200" dirty="0"/>
          </a:p>
          <a:p>
            <a:pPr lvl="1"/>
            <a:endParaRPr lang="en-US" sz="3200" dirty="0"/>
          </a:p>
          <a:p>
            <a:pPr lvl="1"/>
            <a:endParaRPr lang="en-US" sz="3200" dirty="0"/>
          </a:p>
          <a:p>
            <a:pPr lvl="1"/>
            <a:endParaRPr lang="en-US" sz="3200" dirty="0"/>
          </a:p>
          <a:p>
            <a:pPr lvl="1"/>
            <a:endParaRPr lang="en-US" sz="3200" dirty="0"/>
          </a:p>
          <a:p>
            <a:pPr lvl="1"/>
            <a:endParaRPr lang="en-US" sz="3200" dirty="0"/>
          </a:p>
          <a:p>
            <a:pPr lvl="1"/>
            <a:endParaRPr lang="en-US" sz="320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39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B7D23E-C3B5-4E68-9458-B0EE04E80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Los </a:t>
            </a:r>
            <a:r>
              <a:rPr lang="en-US" sz="4000" b="1" dirty="0" err="1"/>
              <a:t>beneficios</a:t>
            </a:r>
            <a:r>
              <a:rPr lang="en-US" sz="4000" b="1" dirty="0"/>
              <a:t> de </a:t>
            </a:r>
            <a:r>
              <a:rPr lang="en-US" sz="4000" b="1" dirty="0" err="1"/>
              <a:t>tener</a:t>
            </a:r>
            <a:r>
              <a:rPr lang="en-US" sz="4000" b="1" dirty="0"/>
              <a:t> un </a:t>
            </a:r>
            <a:r>
              <a:rPr lang="en-US" sz="4000" b="1" dirty="0" err="1"/>
              <a:t>procedimiento</a:t>
            </a:r>
            <a:r>
              <a:rPr lang="en-US" sz="4000" b="1" dirty="0"/>
              <a:t> </a:t>
            </a:r>
            <a:r>
              <a:rPr lang="en-US" sz="4000" b="1" dirty="0" err="1"/>
              <a:t>organizado</a:t>
            </a:r>
            <a:r>
              <a:rPr lang="en-US" sz="4000" b="1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665B0C-8893-40FE-A957-AC3A5F00D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6390"/>
            <a:ext cx="10515600" cy="466725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s-ES" dirty="0"/>
          </a:p>
          <a:p>
            <a:r>
              <a:rPr lang="es-ES" dirty="0"/>
              <a:t>Una buena impresión para el cliente. Demuestra organización y profesionalismo del instructor/a.  </a:t>
            </a:r>
            <a:br>
              <a:rPr lang="es-ES" dirty="0"/>
            </a:br>
            <a:endParaRPr lang="es-ES" dirty="0"/>
          </a:p>
          <a:p>
            <a:r>
              <a:rPr lang="es-ES" dirty="0"/>
              <a:t>La gente elige profesores basado en la calidad que reciben en la primer sesión y que valor perciben. (Competición con otros clubes y profesores) </a:t>
            </a:r>
            <a:br>
              <a:rPr lang="es-ES" dirty="0"/>
            </a:br>
            <a:endParaRPr lang="es-ES" dirty="0"/>
          </a:p>
          <a:p>
            <a:r>
              <a:rPr lang="es-ES" dirty="0"/>
              <a:t>Incluye componentes que traen mucho </a:t>
            </a:r>
            <a:r>
              <a:rPr lang="es-ES" b="1" dirty="0"/>
              <a:t>más valor </a:t>
            </a:r>
            <a:r>
              <a:rPr lang="es-ES" dirty="0"/>
              <a:t>a la clase de tenis. (Más que solamente </a:t>
            </a:r>
            <a:r>
              <a:rPr lang="es-ES" i="1" dirty="0"/>
              <a:t>buena instrucción en la cancha).</a:t>
            </a:r>
          </a:p>
          <a:p>
            <a:endParaRPr lang="es-ES" b="1" dirty="0"/>
          </a:p>
          <a:p>
            <a:r>
              <a:rPr lang="es-ES" dirty="0"/>
              <a:t>Si retenemos </a:t>
            </a:r>
            <a:r>
              <a:rPr lang="es-ES" b="1" dirty="0"/>
              <a:t>dos</a:t>
            </a:r>
            <a:r>
              <a:rPr lang="es-ES" dirty="0"/>
              <a:t> clientes para una clase semanal – Ejemplo: ganando </a:t>
            </a:r>
            <a:r>
              <a:rPr lang="es-ES" b="1" i="1" dirty="0"/>
              <a:t>$35</a:t>
            </a:r>
            <a:r>
              <a:rPr lang="es-ES" i="1" dirty="0"/>
              <a:t>/hora, resulta en un total </a:t>
            </a:r>
            <a:r>
              <a:rPr lang="es-ES" b="1" i="1" dirty="0"/>
              <a:t>$3,360</a:t>
            </a:r>
            <a:r>
              <a:rPr lang="es-ES" i="1" dirty="0"/>
              <a:t> en un a</a:t>
            </a:r>
            <a:r>
              <a:rPr lang="el-GR" i="1" dirty="0"/>
              <a:t>ῆ</a:t>
            </a:r>
            <a:r>
              <a:rPr lang="en-US" i="1" dirty="0"/>
              <a:t>o.</a:t>
            </a:r>
            <a:br>
              <a:rPr lang="es-ES" b="1" i="1" dirty="0"/>
            </a:br>
            <a:endParaRPr lang="es-E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58326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AB767-7801-4745-87F7-42AE6C8A3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54321"/>
          </a:xfrm>
        </p:spPr>
        <p:txBody>
          <a:bodyPr/>
          <a:lstStyle/>
          <a:p>
            <a:r>
              <a:rPr lang="en-US" b="1" u="sng" dirty="0"/>
              <a:t> Tres </a:t>
            </a:r>
            <a:r>
              <a:rPr lang="en-US" b="1" u="sng" dirty="0" err="1"/>
              <a:t>partes</a:t>
            </a:r>
            <a:r>
              <a:rPr lang="en-US" b="1" u="sng" dirty="0"/>
              <a:t> del </a:t>
            </a:r>
            <a:r>
              <a:rPr lang="en-US" b="1" u="sng" dirty="0" err="1"/>
              <a:t>proceso</a:t>
            </a:r>
            <a:r>
              <a:rPr lang="en-US" b="1" u="sng" dirty="0"/>
              <a:t>: </a:t>
            </a:r>
            <a:br>
              <a:rPr lang="en-US" b="1" dirty="0"/>
            </a:br>
            <a:br>
              <a:rPr lang="en-US" b="1" dirty="0"/>
            </a:br>
            <a:r>
              <a:rPr lang="en-US" b="1" dirty="0"/>
              <a:t>1. </a:t>
            </a:r>
            <a:r>
              <a:rPr lang="en-US" sz="3600" b="1" u="sng" dirty="0"/>
              <a:t>Antes de la </a:t>
            </a:r>
            <a:r>
              <a:rPr lang="en-US" sz="3600" b="1" u="sng" dirty="0" err="1"/>
              <a:t>clase</a:t>
            </a:r>
            <a:r>
              <a:rPr lang="en-US" sz="3600" b="1" u="sng" dirty="0"/>
              <a:t> </a:t>
            </a:r>
            <a:r>
              <a:rPr lang="en-US" sz="3600" b="1" dirty="0"/>
              <a:t>– </a:t>
            </a:r>
            <a:r>
              <a:rPr lang="en-US" sz="3600" b="1" dirty="0" err="1"/>
              <a:t>Obtener</a:t>
            </a:r>
            <a:r>
              <a:rPr lang="en-US" sz="3600" b="1" dirty="0"/>
              <a:t> </a:t>
            </a:r>
            <a:r>
              <a:rPr lang="en-US" sz="3600" b="1" dirty="0" err="1"/>
              <a:t>información</a:t>
            </a:r>
            <a:r>
              <a:rPr lang="en-US" sz="3600" b="1" dirty="0"/>
              <a:t> y </a:t>
            </a:r>
            <a:r>
              <a:rPr lang="en-US" sz="3600" b="1" dirty="0" err="1"/>
              <a:t>hacer</a:t>
            </a:r>
            <a:r>
              <a:rPr lang="en-US" sz="3600" b="1" dirty="0"/>
              <a:t> un plan.</a:t>
            </a:r>
            <a:br>
              <a:rPr lang="en-US" sz="3600" b="1" dirty="0"/>
            </a:br>
            <a:br>
              <a:rPr lang="en-US" sz="3600" b="1" dirty="0"/>
            </a:br>
            <a:r>
              <a:rPr lang="en-US" sz="3600" b="1" dirty="0"/>
              <a:t>2. </a:t>
            </a:r>
            <a:r>
              <a:rPr lang="en-US" sz="3600" b="1" u="sng" dirty="0"/>
              <a:t>Durante la </a:t>
            </a:r>
            <a:r>
              <a:rPr lang="en-US" sz="3600" b="1" u="sng" dirty="0" err="1"/>
              <a:t>clase</a:t>
            </a:r>
            <a:r>
              <a:rPr lang="en-US" sz="3600" b="1" u="sng" dirty="0"/>
              <a:t> </a:t>
            </a:r>
            <a:r>
              <a:rPr lang="en-US" sz="3600" b="1" dirty="0"/>
              <a:t>– </a:t>
            </a:r>
            <a:r>
              <a:rPr lang="en-US" sz="3600" b="1" dirty="0" err="1"/>
              <a:t>instrucción</a:t>
            </a:r>
            <a:r>
              <a:rPr lang="en-US" sz="3600" b="1" dirty="0"/>
              <a:t> </a:t>
            </a:r>
            <a:r>
              <a:rPr lang="en-US" sz="3600" b="1" dirty="0" err="1"/>
              <a:t>organizada</a:t>
            </a:r>
            <a:r>
              <a:rPr lang="en-US" sz="3600" b="1" dirty="0"/>
              <a:t> y </a:t>
            </a:r>
            <a:r>
              <a:rPr lang="en-US" sz="3600" b="1" dirty="0" err="1"/>
              <a:t>crear</a:t>
            </a:r>
            <a:r>
              <a:rPr lang="en-US" sz="3600" b="1" dirty="0"/>
              <a:t> </a:t>
            </a:r>
            <a:r>
              <a:rPr lang="en-US" sz="3600" b="1" dirty="0" err="1"/>
              <a:t>buena</a:t>
            </a:r>
            <a:r>
              <a:rPr lang="en-US" sz="3600" b="1" dirty="0"/>
              <a:t> </a:t>
            </a:r>
            <a:r>
              <a:rPr lang="en-US" sz="3600" b="1" dirty="0" err="1"/>
              <a:t>relación</a:t>
            </a:r>
            <a:r>
              <a:rPr lang="en-US" sz="3600" b="1" dirty="0"/>
              <a:t>. </a:t>
            </a:r>
            <a:br>
              <a:rPr lang="en-US" sz="3600" b="1" dirty="0"/>
            </a:br>
            <a:br>
              <a:rPr lang="en-US" sz="3600" b="1" dirty="0"/>
            </a:br>
            <a:r>
              <a:rPr lang="en-US" sz="3600" b="1" dirty="0"/>
              <a:t>3. </a:t>
            </a:r>
            <a:r>
              <a:rPr lang="en-US" sz="3600" b="1" u="sng" dirty="0" err="1"/>
              <a:t>Después</a:t>
            </a:r>
            <a:r>
              <a:rPr lang="en-US" sz="3600" b="1" u="sng" dirty="0"/>
              <a:t> de la </a:t>
            </a:r>
            <a:r>
              <a:rPr lang="en-US" sz="3600" b="1" u="sng" dirty="0" err="1"/>
              <a:t>clase</a:t>
            </a:r>
            <a:r>
              <a:rPr lang="en-US" sz="3600" b="1" u="sng" dirty="0"/>
              <a:t> </a:t>
            </a:r>
            <a:r>
              <a:rPr lang="en-US" sz="3600" b="1" dirty="0"/>
              <a:t>– </a:t>
            </a:r>
            <a:r>
              <a:rPr lang="en-US" sz="3600" b="1" dirty="0" err="1"/>
              <a:t>seguir</a:t>
            </a:r>
            <a:r>
              <a:rPr lang="en-US" sz="3600" b="1" dirty="0"/>
              <a:t> </a:t>
            </a:r>
            <a:r>
              <a:rPr lang="en-US" sz="3600" b="1" dirty="0" err="1"/>
              <a:t>en</a:t>
            </a:r>
            <a:r>
              <a:rPr lang="en-US" sz="3600" b="1" dirty="0"/>
              <a:t> </a:t>
            </a:r>
            <a:r>
              <a:rPr lang="en-US" sz="3600" b="1" dirty="0" err="1"/>
              <a:t>contacto</a:t>
            </a:r>
            <a:r>
              <a:rPr lang="en-US" sz="3600" b="1" dirty="0"/>
              <a:t> y </a:t>
            </a:r>
            <a:r>
              <a:rPr lang="en-US" sz="3600" b="1" dirty="0" err="1"/>
              <a:t>promover</a:t>
            </a:r>
            <a:r>
              <a:rPr lang="en-US" sz="3600" b="1" dirty="0"/>
              <a:t> </a:t>
            </a:r>
            <a:r>
              <a:rPr lang="en-US" sz="3600" b="1" dirty="0" err="1"/>
              <a:t>más</a:t>
            </a:r>
            <a:r>
              <a:rPr lang="en-US" sz="3600" b="1" dirty="0"/>
              <a:t> </a:t>
            </a:r>
            <a:r>
              <a:rPr lang="en-US" sz="3600" b="1" dirty="0" err="1"/>
              <a:t>clases</a:t>
            </a:r>
            <a:r>
              <a:rPr lang="en-US" sz="3600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6680807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B3EA84-37DF-4D27-A7FB-60D8C4475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1. Antes de la </a:t>
            </a:r>
            <a:r>
              <a:rPr lang="en-US" b="1" dirty="0" err="1"/>
              <a:t>clase</a:t>
            </a:r>
            <a:r>
              <a:rPr lang="en-US" b="1" dirty="0"/>
              <a:t> - </a:t>
            </a:r>
            <a:r>
              <a:rPr lang="en-US" b="1" i="1" dirty="0" err="1"/>
              <a:t>Obtener</a:t>
            </a:r>
            <a:r>
              <a:rPr lang="en-US" b="1" i="1" dirty="0"/>
              <a:t> </a:t>
            </a:r>
            <a:r>
              <a:rPr lang="en-US" b="1" i="1" dirty="0" err="1"/>
              <a:t>información</a:t>
            </a:r>
            <a:r>
              <a:rPr lang="en-US" b="1" i="1" dirty="0"/>
              <a:t> 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78096C02-AB78-4200-9C88-B7F1F4ACE2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sz="3000" dirty="0" err="1"/>
              <a:t>Obtener</a:t>
            </a:r>
            <a:r>
              <a:rPr lang="en-US" sz="3000" dirty="0"/>
              <a:t> </a:t>
            </a:r>
            <a:r>
              <a:rPr lang="en-US" sz="3000" dirty="0" err="1"/>
              <a:t>informacion</a:t>
            </a:r>
            <a:r>
              <a:rPr lang="en-US" sz="3000" dirty="0"/>
              <a:t> con un </a:t>
            </a:r>
            <a:r>
              <a:rPr lang="en-US" sz="3000" dirty="0" err="1"/>
              <a:t>questionario</a:t>
            </a:r>
            <a:r>
              <a:rPr lang="en-US" sz="3000" dirty="0"/>
              <a:t>- para preparer el plan de la </a:t>
            </a:r>
            <a:r>
              <a:rPr lang="en-US" sz="3000" dirty="0" err="1"/>
              <a:t>clase</a:t>
            </a:r>
            <a:r>
              <a:rPr lang="en-US" sz="3000" dirty="0"/>
              <a:t>. </a:t>
            </a:r>
            <a:endParaRPr lang="es-ES" sz="3000" dirty="0"/>
          </a:p>
          <a:p>
            <a:r>
              <a:rPr lang="es-ES" sz="3000" dirty="0"/>
              <a:t>Tenemos la información organizada y escrita (no la olvidamos). </a:t>
            </a:r>
          </a:p>
          <a:p>
            <a:endParaRPr lang="en-US" sz="3000" dirty="0"/>
          </a:p>
          <a:p>
            <a:r>
              <a:rPr lang="en-US" sz="3000" dirty="0"/>
              <a:t>Beneficia al </a:t>
            </a:r>
            <a:r>
              <a:rPr lang="en-US" sz="3000" dirty="0" err="1"/>
              <a:t>jugador</a:t>
            </a:r>
            <a:r>
              <a:rPr lang="en-US" sz="3000" dirty="0"/>
              <a:t> </a:t>
            </a:r>
            <a:r>
              <a:rPr lang="en-US" sz="3000" dirty="0" err="1"/>
              <a:t>también</a:t>
            </a:r>
            <a:r>
              <a:rPr lang="en-US" sz="3000" dirty="0"/>
              <a:t> – </a:t>
            </a:r>
            <a:r>
              <a:rPr lang="en-US" sz="3000" dirty="0" err="1"/>
              <a:t>ayuda</a:t>
            </a:r>
            <a:r>
              <a:rPr lang="en-US" sz="3000" dirty="0"/>
              <a:t> a </a:t>
            </a:r>
            <a:r>
              <a:rPr lang="en-US" sz="3000" dirty="0" err="1"/>
              <a:t>pensar</a:t>
            </a:r>
            <a:r>
              <a:rPr lang="en-US" sz="3000" dirty="0"/>
              <a:t> y </a:t>
            </a:r>
            <a:r>
              <a:rPr lang="en-US" sz="3000" dirty="0" err="1"/>
              <a:t>establecer</a:t>
            </a:r>
            <a:r>
              <a:rPr lang="en-US" sz="3000" dirty="0"/>
              <a:t> </a:t>
            </a:r>
            <a:r>
              <a:rPr lang="en-US" sz="3000" dirty="0" err="1"/>
              <a:t>metas</a:t>
            </a:r>
            <a:r>
              <a:rPr lang="en-US" sz="3000" dirty="0"/>
              <a:t>. </a:t>
            </a:r>
          </a:p>
          <a:p>
            <a:r>
              <a:rPr lang="es-ES" sz="3000" dirty="0"/>
              <a:t>Da un nivel de atención más alto al cliente – (que no han recibido antes).  </a:t>
            </a:r>
          </a:p>
          <a:p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471214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79526-8266-478F-8C17-7F13E8BBB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(</a:t>
            </a:r>
            <a:r>
              <a:rPr lang="en-US" b="1" dirty="0"/>
              <a:t>Antes de la </a:t>
            </a:r>
            <a:r>
              <a:rPr lang="en-US" b="1" dirty="0" err="1"/>
              <a:t>clase</a:t>
            </a:r>
            <a:r>
              <a:rPr lang="en-US" b="1" dirty="0"/>
              <a:t> – </a:t>
            </a:r>
            <a:r>
              <a:rPr lang="en-US" b="1" i="1" dirty="0" err="1"/>
              <a:t>ejemplo</a:t>
            </a:r>
            <a:r>
              <a:rPr lang="en-US" b="1" i="1" dirty="0"/>
              <a:t> de</a:t>
            </a:r>
            <a:r>
              <a:rPr lang="en-US" b="1" dirty="0"/>
              <a:t> </a:t>
            </a:r>
            <a:r>
              <a:rPr lang="en-US" b="1" i="1" dirty="0" err="1"/>
              <a:t>questionario</a:t>
            </a:r>
            <a:r>
              <a:rPr lang="en-US" b="1" i="1" dirty="0"/>
              <a:t>:</a:t>
            </a:r>
            <a:endParaRPr lang="en-US" sz="27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F9ECB5-8853-4213-B3BF-F31EB832C4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514410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s-ES" sz="2400" i="1" dirty="0"/>
              <a:t>¿Hace cuánto tiempo juega? </a:t>
            </a:r>
          </a:p>
          <a:p>
            <a:pPr lvl="0"/>
            <a:r>
              <a:rPr lang="es-ES" sz="2400" i="1" dirty="0"/>
              <a:t>¿ Cuáles son sus metas de largo plazo? ¿ De corto plazo?  </a:t>
            </a:r>
          </a:p>
          <a:p>
            <a:pPr lvl="0"/>
            <a:r>
              <a:rPr lang="es-ES" sz="2400" i="1" dirty="0"/>
              <a:t>¿ </a:t>
            </a:r>
            <a:r>
              <a:rPr lang="en-US" sz="2400" i="1" dirty="0" err="1"/>
              <a:t>Juega</a:t>
            </a:r>
            <a:r>
              <a:rPr lang="en-US" sz="2400" i="1" dirty="0"/>
              <a:t> </a:t>
            </a:r>
            <a:r>
              <a:rPr lang="en-US" sz="2400" i="1" dirty="0" err="1"/>
              <a:t>dobles</a:t>
            </a:r>
            <a:r>
              <a:rPr lang="en-US" sz="2400" i="1" dirty="0"/>
              <a:t> o singles? </a:t>
            </a:r>
          </a:p>
          <a:p>
            <a:pPr lvl="0"/>
            <a:r>
              <a:rPr lang="es-ES" sz="2400" i="1" dirty="0"/>
              <a:t>¿ Que problemas tiene en general cuando juega? </a:t>
            </a:r>
            <a:endParaRPr lang="en-US" sz="2400" i="1" dirty="0"/>
          </a:p>
          <a:p>
            <a:pPr lvl="0"/>
            <a:r>
              <a:rPr lang="es-ES" sz="2400" i="1" dirty="0"/>
              <a:t>¿ Cuáles son sus mejores tiros?</a:t>
            </a:r>
            <a:endParaRPr lang="en-US" sz="2400" i="1" dirty="0"/>
          </a:p>
          <a:p>
            <a:pPr lvl="0"/>
            <a:r>
              <a:rPr lang="es-ES" sz="2400" i="1" dirty="0"/>
              <a:t>¿ Cuáles son sus peores tiros? ¿Cuándo le fallan? </a:t>
            </a:r>
            <a:endParaRPr lang="en-US" sz="2400" i="1" dirty="0"/>
          </a:p>
          <a:p>
            <a:pPr lvl="0"/>
            <a:r>
              <a:rPr lang="es-ES" sz="2400" i="1" dirty="0"/>
              <a:t>¿ Cuántas veces practica por semana? Como practica? </a:t>
            </a:r>
            <a:endParaRPr lang="en-US" sz="2400" i="1" dirty="0"/>
          </a:p>
          <a:p>
            <a:pPr lvl="0"/>
            <a:r>
              <a:rPr lang="es-ES" sz="2400" i="1" dirty="0"/>
              <a:t>¿ Tiene alguna </a:t>
            </a:r>
            <a:r>
              <a:rPr lang="es-ES" sz="2400" i="1" dirty="0" err="1"/>
              <a:t>lesion</a:t>
            </a:r>
            <a:r>
              <a:rPr lang="es-ES" sz="2400" i="1" dirty="0"/>
              <a:t>? </a:t>
            </a:r>
          </a:p>
          <a:p>
            <a:pPr lvl="0"/>
            <a:r>
              <a:rPr lang="es-ES" sz="2400" i="1" dirty="0"/>
              <a:t>¿ Alguna otra información que quiere compartir sobre su juego? ¿Tiene preguntas para mí? </a:t>
            </a:r>
          </a:p>
          <a:p>
            <a:pPr lvl="0"/>
            <a:endParaRPr lang="es-ES" sz="2400" i="1" dirty="0"/>
          </a:p>
          <a:p>
            <a:pPr marL="0" lvl="0" indent="0">
              <a:buNone/>
            </a:pPr>
            <a:r>
              <a:rPr lang="es-ES" sz="2400" i="1" dirty="0"/>
              <a:t>*(Por favor mandar las respuestas 24-48 horas antes de la clase). </a:t>
            </a:r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373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3E2CE-1D46-4C50-8FFD-F50A3D39F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8475"/>
            <a:ext cx="10515600" cy="84406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2. Durante la </a:t>
            </a:r>
            <a:r>
              <a:rPr lang="en-US" b="1" dirty="0" err="1"/>
              <a:t>Clase</a:t>
            </a:r>
            <a:r>
              <a:rPr lang="en-US" b="1" dirty="0"/>
              <a:t> – </a:t>
            </a:r>
            <a:r>
              <a:rPr lang="en-US" b="1" dirty="0" err="1"/>
              <a:t>instrucción</a:t>
            </a:r>
            <a:r>
              <a:rPr lang="en-US" b="1" dirty="0"/>
              <a:t> </a:t>
            </a:r>
            <a:r>
              <a:rPr lang="en-US" b="1" dirty="0" err="1"/>
              <a:t>organizada</a:t>
            </a:r>
            <a:r>
              <a:rPr lang="en-US" b="1" dirty="0"/>
              <a:t> /</a:t>
            </a:r>
            <a:r>
              <a:rPr lang="en-US" b="1" dirty="0" err="1"/>
              <a:t>crear</a:t>
            </a:r>
            <a:r>
              <a:rPr lang="en-US" b="1" dirty="0"/>
              <a:t> </a:t>
            </a:r>
            <a:r>
              <a:rPr lang="en-US" b="1" dirty="0" err="1"/>
              <a:t>relaciones</a:t>
            </a:r>
            <a:r>
              <a:rPr lang="en-US" b="1" dirty="0"/>
              <a:t>: 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28730FAE-4990-4485-8DBF-0718478E5C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216817"/>
              </p:ext>
            </p:extLst>
          </p:nvPr>
        </p:nvGraphicFramePr>
        <p:xfrm>
          <a:off x="739726" y="1139483"/>
          <a:ext cx="10515600" cy="52050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73494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20AE2-4896-4E14-9CB3-FC5D78EFD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3. </a:t>
            </a:r>
            <a:r>
              <a:rPr lang="en-US" b="1" u="sng" dirty="0" err="1"/>
              <a:t>Después</a:t>
            </a:r>
            <a:r>
              <a:rPr lang="en-US" b="1" u="sng" dirty="0"/>
              <a:t> de la </a:t>
            </a:r>
            <a:r>
              <a:rPr lang="en-US" b="1" u="sng" dirty="0" err="1"/>
              <a:t>Clase</a:t>
            </a:r>
            <a:r>
              <a:rPr lang="en-US" b="1" u="sng" dirty="0"/>
              <a:t> </a:t>
            </a:r>
            <a:r>
              <a:rPr lang="en-US" b="1" dirty="0"/>
              <a:t>– </a:t>
            </a:r>
            <a:r>
              <a:rPr lang="en-US" b="1" i="1" dirty="0" err="1"/>
              <a:t>seguir</a:t>
            </a:r>
            <a:r>
              <a:rPr lang="en-US" b="1" i="1" dirty="0"/>
              <a:t> </a:t>
            </a:r>
            <a:r>
              <a:rPr lang="en-US" b="1" i="1" dirty="0" err="1"/>
              <a:t>en</a:t>
            </a:r>
            <a:r>
              <a:rPr lang="en-US" b="1" i="1" dirty="0"/>
              <a:t> </a:t>
            </a:r>
            <a:r>
              <a:rPr lang="en-US" b="1" i="1" dirty="0" err="1"/>
              <a:t>contacto</a:t>
            </a:r>
            <a:r>
              <a:rPr lang="en-US" b="1" i="1" dirty="0"/>
              <a:t>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5BB8BF-D1BF-46BB-8F20-3A529C191C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00258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US" sz="1800" i="1" dirty="0"/>
          </a:p>
          <a:p>
            <a:pPr marL="0" indent="0">
              <a:buNone/>
            </a:pPr>
            <a:r>
              <a:rPr lang="en-US" b="1" dirty="0" err="1"/>
              <a:t>Correo</a:t>
            </a:r>
            <a:r>
              <a:rPr lang="en-US" b="1" dirty="0"/>
              <a:t> </a:t>
            </a:r>
            <a:r>
              <a:rPr lang="en-US" b="1" dirty="0" err="1"/>
              <a:t>electrónico</a:t>
            </a:r>
            <a:r>
              <a:rPr lang="en-US" b="1" dirty="0"/>
              <a:t> al </a:t>
            </a:r>
            <a:r>
              <a:rPr lang="en-US" b="1" dirty="0" err="1"/>
              <a:t>cliente</a:t>
            </a:r>
            <a:r>
              <a:rPr lang="en-US" b="1" dirty="0"/>
              <a:t> con:</a:t>
            </a:r>
            <a:endParaRPr lang="en-US" dirty="0"/>
          </a:p>
          <a:p>
            <a:endParaRPr lang="en-US" dirty="0"/>
          </a:p>
          <a:p>
            <a:pPr marL="457200" lvl="1" indent="0">
              <a:buNone/>
            </a:pPr>
            <a:r>
              <a:rPr lang="en-US" sz="2800" dirty="0"/>
              <a:t>1. </a:t>
            </a:r>
            <a:r>
              <a:rPr lang="en-US" sz="2800" u="sng" dirty="0" err="1"/>
              <a:t>Repaso</a:t>
            </a:r>
            <a:r>
              <a:rPr lang="en-US" sz="2800" u="sng" dirty="0"/>
              <a:t> de la </a:t>
            </a:r>
            <a:r>
              <a:rPr lang="en-US" sz="2800" u="sng" dirty="0" err="1"/>
              <a:t>clase</a:t>
            </a:r>
            <a:r>
              <a:rPr lang="en-US" sz="2800" u="sng" dirty="0"/>
              <a:t> </a:t>
            </a:r>
            <a:r>
              <a:rPr lang="en-US" sz="2800" dirty="0"/>
              <a:t>– (</a:t>
            </a:r>
            <a:r>
              <a:rPr lang="en-US" sz="2800" dirty="0" err="1"/>
              <a:t>ejemplo</a:t>
            </a:r>
            <a:r>
              <a:rPr lang="en-US" sz="2800" dirty="0"/>
              <a:t> </a:t>
            </a:r>
            <a:r>
              <a:rPr lang="en-US" sz="2800" dirty="0" err="1"/>
              <a:t>en</a:t>
            </a:r>
            <a:r>
              <a:rPr lang="en-US" sz="2800" dirty="0"/>
              <a:t> </a:t>
            </a:r>
            <a:r>
              <a:rPr lang="en-US" sz="2800" dirty="0" err="1"/>
              <a:t>próxima</a:t>
            </a:r>
            <a:r>
              <a:rPr lang="en-US" sz="2800" dirty="0"/>
              <a:t> </a:t>
            </a:r>
            <a:r>
              <a:rPr lang="en-US" sz="2800" dirty="0" err="1"/>
              <a:t>p</a:t>
            </a:r>
            <a:r>
              <a:rPr lang="en-US" sz="28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á</a:t>
            </a:r>
            <a:r>
              <a:rPr lang="en-US" sz="2800" dirty="0" err="1"/>
              <a:t>gina</a:t>
            </a:r>
            <a:r>
              <a:rPr lang="en-US" sz="2800" dirty="0"/>
              <a:t>).</a:t>
            </a:r>
          </a:p>
          <a:p>
            <a:pPr marL="457200" lvl="1" indent="0">
              <a:buNone/>
            </a:pPr>
            <a:endParaRPr lang="en-US" sz="2800" dirty="0"/>
          </a:p>
          <a:p>
            <a:pPr marL="457200" lvl="1" indent="0">
              <a:buNone/>
            </a:pPr>
            <a:r>
              <a:rPr lang="en-US" sz="2800" dirty="0"/>
              <a:t>2. </a:t>
            </a:r>
            <a:r>
              <a:rPr lang="en-US" sz="2800" u="sng" dirty="0" err="1"/>
              <a:t>Consejos</a:t>
            </a:r>
            <a:r>
              <a:rPr lang="en-US" sz="2800" u="sng" dirty="0"/>
              <a:t> y </a:t>
            </a:r>
            <a:r>
              <a:rPr lang="en-US" sz="2800" u="sng" dirty="0" err="1"/>
              <a:t>recomendaciones</a:t>
            </a:r>
            <a:r>
              <a:rPr lang="en-US" sz="2800" u="sng" dirty="0"/>
              <a:t> </a:t>
            </a:r>
            <a:r>
              <a:rPr lang="en-US" sz="2800" u="sng" dirty="0" err="1"/>
              <a:t>parar</a:t>
            </a:r>
            <a:r>
              <a:rPr lang="en-US" sz="2800" u="sng" dirty="0"/>
              <a:t> </a:t>
            </a:r>
            <a:r>
              <a:rPr lang="en-US" sz="2800" u="sng" dirty="0" err="1"/>
              <a:t>realizar</a:t>
            </a:r>
            <a:r>
              <a:rPr lang="en-US" sz="2800" u="sng" dirty="0"/>
              <a:t> sus </a:t>
            </a:r>
            <a:r>
              <a:rPr lang="en-US" sz="2800" u="sng" dirty="0" err="1"/>
              <a:t>metas</a:t>
            </a:r>
            <a:r>
              <a:rPr lang="en-US" sz="2800" u="sng" dirty="0"/>
              <a:t> </a:t>
            </a:r>
            <a:r>
              <a:rPr lang="en-US" sz="2800" dirty="0"/>
              <a:t>(</a:t>
            </a:r>
            <a:r>
              <a:rPr lang="en-US" sz="2800" i="1" dirty="0"/>
              <a:t>‘</a:t>
            </a:r>
            <a:r>
              <a:rPr lang="en-US" sz="2800" i="1" dirty="0" err="1"/>
              <a:t>J</a:t>
            </a:r>
            <a:r>
              <a:rPr lang="en-US" i="1" dirty="0" err="1"/>
              <a:t>ugar</a:t>
            </a:r>
            <a:r>
              <a:rPr lang="en-US" i="1" dirty="0"/>
              <a:t> 3 </a:t>
            </a:r>
            <a:r>
              <a:rPr lang="en-US" i="1" dirty="0" err="1"/>
              <a:t>partidos</a:t>
            </a:r>
            <a:r>
              <a:rPr lang="en-US" i="1" dirty="0"/>
              <a:t> por </a:t>
            </a:r>
            <a:r>
              <a:rPr lang="en-US" i="1" dirty="0" err="1"/>
              <a:t>semana</a:t>
            </a:r>
            <a:r>
              <a:rPr lang="en-US" i="1" dirty="0"/>
              <a:t>, </a:t>
            </a:r>
            <a:r>
              <a:rPr lang="en-US" i="1" dirty="0" err="1"/>
              <a:t>practicar</a:t>
            </a:r>
            <a:r>
              <a:rPr lang="en-US" i="1" dirty="0"/>
              <a:t> </a:t>
            </a:r>
            <a:r>
              <a:rPr lang="en-US" i="1" dirty="0" err="1"/>
              <a:t>servicios</a:t>
            </a:r>
            <a:r>
              <a:rPr lang="en-US" i="1" dirty="0"/>
              <a:t> 20 </a:t>
            </a:r>
            <a:r>
              <a:rPr lang="en-US" i="1" dirty="0" err="1"/>
              <a:t>minutos</a:t>
            </a:r>
            <a:r>
              <a:rPr lang="en-US" i="1" dirty="0"/>
              <a:t> por </a:t>
            </a:r>
            <a:r>
              <a:rPr lang="en-US" i="1" dirty="0" err="1"/>
              <a:t>dia</a:t>
            </a:r>
            <a:r>
              <a:rPr lang="en-US" i="1" dirty="0"/>
              <a:t>, </a:t>
            </a:r>
            <a:r>
              <a:rPr lang="en-US" i="1" dirty="0" err="1"/>
              <a:t>participar</a:t>
            </a:r>
            <a:r>
              <a:rPr lang="en-US" i="1" dirty="0"/>
              <a:t> </a:t>
            </a:r>
            <a:r>
              <a:rPr lang="en-US" i="1" dirty="0" err="1"/>
              <a:t>en</a:t>
            </a:r>
            <a:r>
              <a:rPr lang="en-US" i="1" dirty="0"/>
              <a:t> mi </a:t>
            </a:r>
            <a:r>
              <a:rPr lang="en-US" i="1" dirty="0" err="1"/>
              <a:t>clase</a:t>
            </a:r>
            <a:r>
              <a:rPr lang="en-US" i="1" dirty="0"/>
              <a:t> de </a:t>
            </a:r>
            <a:r>
              <a:rPr lang="en-US" i="1" dirty="0" err="1"/>
              <a:t>dobles</a:t>
            </a:r>
            <a:r>
              <a:rPr lang="en-US" i="1" dirty="0"/>
              <a:t> los Martes,’ etc.) </a:t>
            </a:r>
          </a:p>
          <a:p>
            <a:pPr marL="457200" lvl="1" indent="0">
              <a:buNone/>
            </a:pPr>
            <a:endParaRPr lang="en-US" sz="2800" i="1" dirty="0"/>
          </a:p>
          <a:p>
            <a:pPr marL="457200" lvl="1" indent="0">
              <a:buNone/>
            </a:pPr>
            <a:r>
              <a:rPr lang="en-US" sz="2800" dirty="0"/>
              <a:t>3.</a:t>
            </a:r>
            <a:r>
              <a:rPr lang="en-US" sz="2800" u="sng" dirty="0"/>
              <a:t>Opciones para </a:t>
            </a:r>
            <a:r>
              <a:rPr lang="en-US" sz="2800" u="sng" dirty="0" err="1"/>
              <a:t>m</a:t>
            </a:r>
            <a:r>
              <a:rPr lang="en-US" sz="2800" b="1" u="sng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ás</a:t>
            </a:r>
            <a:r>
              <a:rPr lang="en-US" sz="2800" u="sng" dirty="0"/>
              <a:t> </a:t>
            </a:r>
            <a:r>
              <a:rPr lang="en-US" sz="2800" u="sng" dirty="0" err="1"/>
              <a:t>clases</a:t>
            </a:r>
            <a:r>
              <a:rPr lang="en-US" sz="2800" u="sng" dirty="0"/>
              <a:t> </a:t>
            </a:r>
            <a:r>
              <a:rPr lang="en-US" sz="2800" u="sng" dirty="0" err="1"/>
              <a:t>privadas</a:t>
            </a:r>
            <a:r>
              <a:rPr lang="en-US" sz="2800" dirty="0"/>
              <a:t>: </a:t>
            </a:r>
            <a:r>
              <a:rPr lang="en-US" dirty="0" err="1"/>
              <a:t>Darles</a:t>
            </a:r>
            <a:r>
              <a:rPr lang="en-US" dirty="0"/>
              <a:t> horas </a:t>
            </a:r>
            <a:r>
              <a:rPr lang="en-US" dirty="0" err="1"/>
              <a:t>disponibles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horario</a:t>
            </a:r>
            <a:r>
              <a:rPr lang="en-US" dirty="0"/>
              <a:t> / </a:t>
            </a:r>
            <a:r>
              <a:rPr lang="en-US" dirty="0" err="1"/>
              <a:t>preguntar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quieren</a:t>
            </a:r>
            <a:r>
              <a:rPr lang="en-US" dirty="0"/>
              <a:t> </a:t>
            </a:r>
            <a:r>
              <a:rPr lang="en-US" dirty="0" err="1"/>
              <a:t>confirmar</a:t>
            </a:r>
            <a:r>
              <a:rPr lang="en-US" dirty="0"/>
              <a:t> </a:t>
            </a:r>
            <a:r>
              <a:rPr lang="en-US" dirty="0" err="1"/>
              <a:t>otra</a:t>
            </a:r>
            <a:r>
              <a:rPr lang="en-US" dirty="0"/>
              <a:t> </a:t>
            </a:r>
            <a:r>
              <a:rPr lang="en-US" dirty="0" err="1"/>
              <a:t>clase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23938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4C339-27E6-47C4-BE83-809CD5DE9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u="sng" dirty="0"/>
              <a:t>EJEMPLO:  </a:t>
            </a:r>
            <a:r>
              <a:rPr lang="en-US" b="1" i="1" u="sng" dirty="0" err="1"/>
              <a:t>Repaso</a:t>
            </a:r>
            <a:r>
              <a:rPr lang="en-US" b="1" i="1" u="sng" dirty="0"/>
              <a:t> de la </a:t>
            </a:r>
            <a:r>
              <a:rPr lang="en-US" b="1" i="1" u="sng" dirty="0" err="1"/>
              <a:t>clase</a:t>
            </a:r>
            <a:r>
              <a:rPr lang="en-US" b="1" i="1" u="sng" dirty="0"/>
              <a:t>: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D9DEEF-794C-4F97-A7FA-E89FC67DB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8295"/>
            <a:ext cx="10515600" cy="486866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2400" b="1" i="1" dirty="0"/>
              <a:t>‘</a:t>
            </a:r>
            <a:r>
              <a:rPr lang="en-US" sz="2400" b="1" i="1" dirty="0" err="1"/>
              <a:t>Aqui</a:t>
            </a:r>
            <a:r>
              <a:rPr lang="en-US" sz="2400" b="1" i="1" dirty="0"/>
              <a:t> </a:t>
            </a:r>
            <a:r>
              <a:rPr lang="en-US" sz="2400" b="1" i="1" dirty="0" err="1"/>
              <a:t>tiene</a:t>
            </a:r>
            <a:r>
              <a:rPr lang="en-US" sz="2400" b="1" i="1" dirty="0"/>
              <a:t> un </a:t>
            </a:r>
            <a:r>
              <a:rPr lang="en-US" sz="2400" b="1" i="1" dirty="0" err="1"/>
              <a:t>repaso</a:t>
            </a:r>
            <a:r>
              <a:rPr lang="en-US" sz="2400" b="1" i="1" dirty="0"/>
              <a:t> de lo que </a:t>
            </a:r>
            <a:r>
              <a:rPr lang="en-US" sz="2400" b="1" i="1" dirty="0" err="1"/>
              <a:t>hicimos</a:t>
            </a:r>
            <a:r>
              <a:rPr lang="en-US" sz="2400" b="1" i="1" dirty="0"/>
              <a:t> hoy </a:t>
            </a:r>
            <a:r>
              <a:rPr lang="en-US" sz="2400" b="1" i="1" dirty="0" err="1"/>
              <a:t>en</a:t>
            </a:r>
            <a:r>
              <a:rPr lang="en-US" sz="2400" b="1" i="1" dirty="0"/>
              <a:t> la </a:t>
            </a:r>
            <a:r>
              <a:rPr lang="en-US" sz="2400" b="1" i="1" dirty="0" err="1"/>
              <a:t>clase</a:t>
            </a:r>
            <a:r>
              <a:rPr lang="en-US" sz="2400" b="1" i="1" dirty="0"/>
              <a:t>. Si </a:t>
            </a:r>
            <a:r>
              <a:rPr lang="en-US" sz="2400" b="1" i="1" dirty="0" err="1"/>
              <a:t>tiene</a:t>
            </a:r>
            <a:r>
              <a:rPr lang="en-US" sz="2400" b="1" i="1" dirty="0"/>
              <a:t> </a:t>
            </a:r>
            <a:r>
              <a:rPr lang="en-US" sz="2400" b="1" i="1" dirty="0" err="1"/>
              <a:t>preguntas</a:t>
            </a:r>
            <a:r>
              <a:rPr lang="en-US" sz="2400" b="1" i="1" dirty="0"/>
              <a:t> por favor </a:t>
            </a:r>
            <a:r>
              <a:rPr lang="en-US" sz="2400" b="1" i="1" dirty="0" err="1"/>
              <a:t>av</a:t>
            </a:r>
            <a:r>
              <a:rPr lang="en-US" sz="2400" b="1" i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í</a:t>
            </a:r>
            <a:r>
              <a:rPr lang="en-US" sz="2400" b="1" i="1" dirty="0" err="1"/>
              <a:t>seme</a:t>
            </a:r>
            <a:r>
              <a:rPr lang="en-US" sz="2400" b="1" i="1" dirty="0"/>
              <a:t>’</a:t>
            </a:r>
          </a:p>
          <a:p>
            <a:pPr marL="0" indent="0">
              <a:buNone/>
            </a:pPr>
            <a:endParaRPr lang="en-US" sz="1800" b="1" i="1" dirty="0"/>
          </a:p>
          <a:p>
            <a:r>
              <a:rPr lang="en-US" sz="2400" b="1" i="1" u="sng" dirty="0"/>
              <a:t>Técnica para el </a:t>
            </a:r>
            <a:r>
              <a:rPr lang="en-US" sz="2400" b="1" i="1" u="sng" dirty="0" err="1"/>
              <a:t>Servicio</a:t>
            </a:r>
            <a:r>
              <a:rPr lang="en-US" sz="2400" b="1" i="1" dirty="0"/>
              <a:t>: </a:t>
            </a:r>
          </a:p>
          <a:p>
            <a:pPr marL="457200" lvl="1" indent="0">
              <a:buNone/>
            </a:pPr>
            <a:r>
              <a:rPr lang="en-US" i="1" dirty="0"/>
              <a:t>1. </a:t>
            </a:r>
            <a:r>
              <a:rPr lang="en-US" i="1" dirty="0" err="1"/>
              <a:t>Mantener</a:t>
            </a:r>
            <a:r>
              <a:rPr lang="en-US" i="1" dirty="0"/>
              <a:t> el </a:t>
            </a:r>
            <a:r>
              <a:rPr lang="en-US" i="1" dirty="0" err="1"/>
              <a:t>brazo</a:t>
            </a:r>
            <a:r>
              <a:rPr lang="en-US" i="1" dirty="0"/>
              <a:t> </a:t>
            </a:r>
            <a:r>
              <a:rPr lang="en-US" i="1" dirty="0" err="1"/>
              <a:t>arriba</a:t>
            </a:r>
            <a:r>
              <a:rPr lang="en-US" i="1" dirty="0"/>
              <a:t> para </a:t>
            </a:r>
            <a:r>
              <a:rPr lang="en-US" i="1" dirty="0" err="1"/>
              <a:t>tener</a:t>
            </a:r>
            <a:r>
              <a:rPr lang="en-US" i="1" dirty="0"/>
              <a:t> </a:t>
            </a:r>
            <a:r>
              <a:rPr lang="en-US" i="1" dirty="0" err="1"/>
              <a:t>m</a:t>
            </a:r>
            <a:r>
              <a:rPr lang="en-US" i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á</a:t>
            </a:r>
            <a:r>
              <a:rPr lang="en-US" i="1" dirty="0" err="1"/>
              <a:t>s</a:t>
            </a:r>
            <a:r>
              <a:rPr lang="en-US" i="1" dirty="0"/>
              <a:t> control y </a:t>
            </a:r>
            <a:r>
              <a:rPr lang="en-US" i="1" dirty="0" err="1"/>
              <a:t>mejor</a:t>
            </a:r>
            <a:r>
              <a:rPr lang="en-US" i="1" dirty="0"/>
              <a:t> </a:t>
            </a:r>
            <a:r>
              <a:rPr lang="en-US" i="1" dirty="0" err="1"/>
              <a:t>contacto</a:t>
            </a:r>
            <a:r>
              <a:rPr lang="en-US" i="1" dirty="0"/>
              <a:t> con la pelota.  </a:t>
            </a:r>
          </a:p>
          <a:p>
            <a:pPr marL="457200" lvl="1" indent="0">
              <a:buNone/>
            </a:pPr>
            <a:r>
              <a:rPr lang="en-US" i="1" dirty="0"/>
              <a:t>2. Balance </a:t>
            </a:r>
            <a:r>
              <a:rPr lang="en-US" i="1" dirty="0" err="1"/>
              <a:t>durante</a:t>
            </a:r>
            <a:r>
              <a:rPr lang="en-US" i="1" dirty="0"/>
              <a:t> el </a:t>
            </a:r>
            <a:r>
              <a:rPr lang="en-US" i="1" dirty="0" err="1"/>
              <a:t>contacto</a:t>
            </a:r>
            <a:r>
              <a:rPr lang="en-US" i="1" dirty="0"/>
              <a:t> para </a:t>
            </a:r>
            <a:r>
              <a:rPr lang="en-US" i="1" dirty="0" err="1"/>
              <a:t>aumentar</a:t>
            </a:r>
            <a:r>
              <a:rPr lang="en-US" i="1" dirty="0"/>
              <a:t> la </a:t>
            </a:r>
            <a:r>
              <a:rPr lang="en-US" i="1" dirty="0" err="1"/>
              <a:t>consistencia</a:t>
            </a:r>
            <a:r>
              <a:rPr lang="en-US" i="1" dirty="0"/>
              <a:t>.</a:t>
            </a:r>
          </a:p>
          <a:p>
            <a:pPr marL="457200" lvl="1" indent="0">
              <a:buNone/>
            </a:pPr>
            <a:r>
              <a:rPr lang="en-US" i="1" dirty="0"/>
              <a:t>3. </a:t>
            </a:r>
            <a:r>
              <a:rPr lang="en-US" i="1" dirty="0" err="1"/>
              <a:t>Rotación</a:t>
            </a:r>
            <a:r>
              <a:rPr lang="en-US" i="1" dirty="0"/>
              <a:t> de los </a:t>
            </a:r>
            <a:r>
              <a:rPr lang="en-US" i="1" dirty="0" err="1"/>
              <a:t>hombros</a:t>
            </a:r>
            <a:r>
              <a:rPr lang="en-US" i="1" dirty="0"/>
              <a:t> – para </a:t>
            </a:r>
            <a:r>
              <a:rPr lang="en-US" i="1" dirty="0" err="1"/>
              <a:t>m</a:t>
            </a:r>
            <a:r>
              <a:rPr lang="en-US" i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á</a:t>
            </a:r>
            <a:r>
              <a:rPr lang="en-US" i="1" dirty="0" err="1"/>
              <a:t>s</a:t>
            </a:r>
            <a:r>
              <a:rPr lang="en-US" i="1" dirty="0"/>
              <a:t> </a:t>
            </a:r>
            <a:r>
              <a:rPr lang="en-US" i="1" dirty="0" err="1"/>
              <a:t>potencia</a:t>
            </a:r>
            <a:r>
              <a:rPr lang="en-US" i="1" dirty="0"/>
              <a:t>. </a:t>
            </a:r>
          </a:p>
          <a:p>
            <a:pPr marL="457200" lvl="1" indent="0">
              <a:buNone/>
            </a:pPr>
            <a:endParaRPr lang="en-US" i="1" dirty="0"/>
          </a:p>
          <a:p>
            <a:r>
              <a:rPr lang="en-US" sz="2400" b="1" i="1" u="sng" dirty="0"/>
              <a:t>Técnica para la </a:t>
            </a:r>
            <a:r>
              <a:rPr lang="en-US" sz="2400" b="1" i="1" u="sng" dirty="0" err="1"/>
              <a:t>Volea</a:t>
            </a:r>
            <a:r>
              <a:rPr lang="en-US" sz="2400" i="1" u="sng" dirty="0"/>
              <a:t> – </a:t>
            </a:r>
          </a:p>
          <a:p>
            <a:pPr marL="457200" lvl="1" indent="0">
              <a:buNone/>
            </a:pPr>
            <a:r>
              <a:rPr lang="en-US" i="1" dirty="0"/>
              <a:t>1. </a:t>
            </a:r>
            <a:r>
              <a:rPr lang="en-US" i="1" dirty="0" err="1"/>
              <a:t>Abrir</a:t>
            </a:r>
            <a:r>
              <a:rPr lang="en-US" i="1" dirty="0"/>
              <a:t> el </a:t>
            </a:r>
            <a:r>
              <a:rPr lang="en-US" i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á</a:t>
            </a:r>
            <a:r>
              <a:rPr lang="en-US" i="1" dirty="0" err="1"/>
              <a:t>ngulo</a:t>
            </a:r>
            <a:r>
              <a:rPr lang="en-US" i="1" dirty="0"/>
              <a:t> de la </a:t>
            </a:r>
            <a:r>
              <a:rPr lang="en-US" i="1" dirty="0" err="1"/>
              <a:t>raqueta</a:t>
            </a:r>
            <a:r>
              <a:rPr lang="en-US" i="1" dirty="0"/>
              <a:t> para </a:t>
            </a:r>
            <a:r>
              <a:rPr lang="en-US" i="1" dirty="0" err="1"/>
              <a:t>voleas</a:t>
            </a:r>
            <a:r>
              <a:rPr lang="en-US" i="1" dirty="0"/>
              <a:t> </a:t>
            </a:r>
            <a:r>
              <a:rPr lang="en-US" i="1" dirty="0" err="1"/>
              <a:t>bajas</a:t>
            </a:r>
            <a:r>
              <a:rPr lang="en-US" i="1" dirty="0"/>
              <a:t> – </a:t>
            </a:r>
            <a:r>
              <a:rPr lang="en-US" i="1" dirty="0" err="1"/>
              <a:t>asi</a:t>
            </a:r>
            <a:r>
              <a:rPr lang="en-US" i="1" dirty="0"/>
              <a:t> reduce las </a:t>
            </a:r>
            <a:r>
              <a:rPr lang="en-US" i="1" dirty="0" err="1"/>
              <a:t>pelotas</a:t>
            </a:r>
            <a:r>
              <a:rPr lang="en-US" i="1" dirty="0"/>
              <a:t> </a:t>
            </a:r>
            <a:r>
              <a:rPr lang="en-US" i="1" dirty="0" err="1"/>
              <a:t>en</a:t>
            </a:r>
            <a:r>
              <a:rPr lang="en-US" i="1" dirty="0"/>
              <a:t> la red. </a:t>
            </a:r>
          </a:p>
          <a:p>
            <a:pPr marL="457200" lvl="1" indent="0">
              <a:buNone/>
            </a:pPr>
            <a:r>
              <a:rPr lang="en-US" i="1" dirty="0"/>
              <a:t>2. </a:t>
            </a:r>
            <a:r>
              <a:rPr lang="en-US" i="1" dirty="0" err="1"/>
              <a:t>Usar</a:t>
            </a:r>
            <a:r>
              <a:rPr lang="en-US" i="1" dirty="0"/>
              <a:t> el grip continental – para </a:t>
            </a:r>
            <a:r>
              <a:rPr lang="en-US" i="1" dirty="0" err="1"/>
              <a:t>tener</a:t>
            </a:r>
            <a:r>
              <a:rPr lang="en-US" i="1" dirty="0"/>
              <a:t> </a:t>
            </a:r>
            <a:r>
              <a:rPr lang="en-US" i="1" dirty="0" err="1"/>
              <a:t>m</a:t>
            </a:r>
            <a:r>
              <a:rPr lang="en-US" i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á</a:t>
            </a:r>
            <a:r>
              <a:rPr lang="en-US" i="1" dirty="0" err="1"/>
              <a:t>s</a:t>
            </a:r>
            <a:r>
              <a:rPr lang="en-US" i="1" dirty="0"/>
              <a:t> </a:t>
            </a:r>
            <a:r>
              <a:rPr lang="en-US" i="1" dirty="0" err="1"/>
              <a:t>opciones</a:t>
            </a:r>
            <a:r>
              <a:rPr lang="en-US" i="1" dirty="0"/>
              <a:t> de </a:t>
            </a:r>
            <a:r>
              <a:rPr lang="en-US" i="1" dirty="0" err="1"/>
              <a:t>voleas</a:t>
            </a:r>
            <a:r>
              <a:rPr lang="en-US" i="1" dirty="0"/>
              <a:t> y </a:t>
            </a:r>
            <a:r>
              <a:rPr lang="en-US" i="1" dirty="0" err="1"/>
              <a:t>dirijir</a:t>
            </a:r>
            <a:r>
              <a:rPr lang="en-US" i="1" dirty="0"/>
              <a:t> </a:t>
            </a:r>
            <a:r>
              <a:rPr lang="en-US" i="1" dirty="0" err="1"/>
              <a:t>mejor</a:t>
            </a:r>
            <a:r>
              <a:rPr lang="en-US" i="1" dirty="0"/>
              <a:t>.</a:t>
            </a:r>
          </a:p>
          <a:p>
            <a:pPr marL="457200" lvl="1" indent="0">
              <a:buNone/>
            </a:pPr>
            <a:r>
              <a:rPr lang="en-US" i="1" dirty="0"/>
              <a:t>3. </a:t>
            </a:r>
            <a:r>
              <a:rPr lang="en-US" i="1" dirty="0" err="1"/>
              <a:t>Etc</a:t>
            </a:r>
            <a:r>
              <a:rPr lang="en-US" i="1" dirty="0"/>
              <a:t>…</a:t>
            </a:r>
          </a:p>
          <a:p>
            <a:pPr marL="457200" lvl="1" indent="0">
              <a:buNone/>
            </a:pPr>
            <a:endParaRPr lang="en-US" i="1" dirty="0"/>
          </a:p>
          <a:p>
            <a:r>
              <a:rPr lang="en-US" sz="2400" b="1" i="1" u="sng" dirty="0"/>
              <a:t>Metas </a:t>
            </a:r>
            <a:r>
              <a:rPr lang="en-US" sz="2400" b="1" i="1" u="sng" dirty="0" err="1"/>
              <a:t>T</a:t>
            </a:r>
            <a:r>
              <a:rPr lang="en-US" sz="2400" b="1" i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á</a:t>
            </a:r>
            <a:r>
              <a:rPr lang="en-US" sz="2400" b="1" i="1" u="sng" dirty="0" err="1"/>
              <a:t>cticas</a:t>
            </a:r>
            <a:r>
              <a:rPr lang="en-US" sz="2400" b="1" i="1" u="sng" dirty="0"/>
              <a:t> </a:t>
            </a:r>
            <a:r>
              <a:rPr lang="en-US" sz="2400" b="1" i="1" dirty="0"/>
              <a:t>– </a:t>
            </a:r>
            <a:r>
              <a:rPr lang="en-US" sz="2400" i="1" dirty="0" err="1"/>
              <a:t>Acuérdese</a:t>
            </a:r>
            <a:r>
              <a:rPr lang="en-US" sz="2400" i="1" dirty="0"/>
              <a:t> de </a:t>
            </a:r>
            <a:r>
              <a:rPr lang="en-US" sz="2400" i="1" dirty="0" err="1"/>
              <a:t>pegar</a:t>
            </a:r>
            <a:r>
              <a:rPr lang="en-US" sz="2400" i="1" dirty="0"/>
              <a:t> el </a:t>
            </a:r>
            <a:r>
              <a:rPr lang="en-US" sz="2400" i="1" dirty="0" err="1"/>
              <a:t>revés</a:t>
            </a:r>
            <a:r>
              <a:rPr lang="en-US" sz="2400" i="1" dirty="0"/>
              <a:t> mas alto y profundo </a:t>
            </a:r>
            <a:r>
              <a:rPr lang="en-US" sz="2400" i="1" dirty="0" err="1"/>
              <a:t>cuando</a:t>
            </a:r>
            <a:r>
              <a:rPr lang="en-US" sz="2400" i="1" dirty="0"/>
              <a:t> </a:t>
            </a:r>
            <a:r>
              <a:rPr lang="en-US" sz="2400" i="1" dirty="0" err="1"/>
              <a:t>est</a:t>
            </a:r>
            <a:r>
              <a:rPr lang="en-US" sz="2400" i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á</a:t>
            </a:r>
            <a:r>
              <a:rPr lang="en-US" sz="2400" i="1" dirty="0"/>
              <a:t> </a:t>
            </a:r>
            <a:r>
              <a:rPr lang="en-US" sz="2400" i="1" dirty="0" err="1"/>
              <a:t>en</a:t>
            </a:r>
            <a:r>
              <a:rPr lang="en-US" sz="2400" i="1" dirty="0"/>
              <a:t> la </a:t>
            </a:r>
            <a:r>
              <a:rPr lang="en-US" sz="2400" i="1" dirty="0" err="1"/>
              <a:t>defensa</a:t>
            </a:r>
            <a:r>
              <a:rPr lang="en-US" sz="2400" i="1" dirty="0"/>
              <a:t>. </a:t>
            </a:r>
            <a:r>
              <a:rPr lang="en-US" sz="2400" i="1" dirty="0" err="1"/>
              <a:t>Puede</a:t>
            </a:r>
            <a:r>
              <a:rPr lang="en-US" sz="2400" i="1" dirty="0"/>
              <a:t> </a:t>
            </a:r>
            <a:r>
              <a:rPr lang="en-US" sz="2400" i="1" dirty="0" err="1"/>
              <a:t>pegar</a:t>
            </a:r>
            <a:r>
              <a:rPr lang="en-US" sz="2400" i="1" dirty="0"/>
              <a:t> </a:t>
            </a:r>
            <a:r>
              <a:rPr lang="en-US" sz="2400" i="1" dirty="0" err="1"/>
              <a:t>fuerte</a:t>
            </a:r>
            <a:r>
              <a:rPr lang="en-US" sz="2400" i="1" dirty="0"/>
              <a:t> y ser mas </a:t>
            </a:r>
            <a:r>
              <a:rPr lang="en-US" sz="2400" i="1" dirty="0" err="1"/>
              <a:t>agresivo</a:t>
            </a:r>
            <a:r>
              <a:rPr lang="en-US" sz="2400" i="1" dirty="0"/>
              <a:t> </a:t>
            </a:r>
            <a:r>
              <a:rPr lang="en-US" sz="2400" i="1" dirty="0" err="1"/>
              <a:t>cuando</a:t>
            </a:r>
            <a:r>
              <a:rPr lang="en-US" sz="2400" i="1" dirty="0"/>
              <a:t> </a:t>
            </a:r>
            <a:r>
              <a:rPr lang="en-US" sz="2400" i="1" dirty="0" err="1"/>
              <a:t>esta</a:t>
            </a:r>
            <a:r>
              <a:rPr lang="en-US" sz="2400" i="1" dirty="0"/>
              <a:t> </a:t>
            </a:r>
            <a:r>
              <a:rPr lang="en-US" sz="2400" i="1" dirty="0" err="1"/>
              <a:t>en</a:t>
            </a:r>
            <a:r>
              <a:rPr lang="en-US" sz="2400" i="1" dirty="0"/>
              <a:t> </a:t>
            </a:r>
            <a:r>
              <a:rPr lang="en-US" sz="2400" i="1" dirty="0" err="1"/>
              <a:t>mejor</a:t>
            </a:r>
            <a:r>
              <a:rPr lang="en-US" sz="2400" i="1" dirty="0"/>
              <a:t> </a:t>
            </a:r>
            <a:r>
              <a:rPr lang="en-US" sz="2400" i="1" dirty="0" err="1"/>
              <a:t>posición</a:t>
            </a:r>
            <a:r>
              <a:rPr lang="en-US" sz="2400" i="1" dirty="0"/>
              <a:t> </a:t>
            </a:r>
            <a:r>
              <a:rPr lang="en-US" sz="2400" i="1" dirty="0" err="1"/>
              <a:t>en</a:t>
            </a:r>
            <a:r>
              <a:rPr lang="en-US" sz="2400" i="1" dirty="0"/>
              <a:t> la cancha. </a:t>
            </a:r>
          </a:p>
          <a:p>
            <a:r>
              <a:rPr lang="en-US" sz="2400" i="1" dirty="0"/>
              <a:t>Etc.</a:t>
            </a:r>
          </a:p>
          <a:p>
            <a:pPr marL="0" indent="0">
              <a:buNone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231003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BED24-73E2-4D11-BD29-397AD84AE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Algunas</a:t>
            </a:r>
            <a:r>
              <a:rPr lang="en-US" b="1" dirty="0"/>
              <a:t> </a:t>
            </a:r>
            <a:r>
              <a:rPr lang="en-US" b="1" dirty="0" err="1"/>
              <a:t>cosas</a:t>
            </a:r>
            <a:r>
              <a:rPr lang="en-US" b="1" dirty="0"/>
              <a:t> que </a:t>
            </a:r>
            <a:r>
              <a:rPr lang="en-US" b="1" dirty="0" err="1"/>
              <a:t>considerar</a:t>
            </a:r>
            <a:r>
              <a:rPr lang="en-US" b="1" dirty="0"/>
              <a:t>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6AA784-DA09-4E73-B321-2150EE3FC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42535"/>
            <a:ext cx="10515600" cy="5234428"/>
          </a:xfrm>
        </p:spPr>
        <p:txBody>
          <a:bodyPr>
            <a:normAutofit fontScale="92500" lnSpcReduction="10000"/>
          </a:bodyPr>
          <a:lstStyle/>
          <a:p>
            <a:r>
              <a:rPr lang="es-ES" dirty="0"/>
              <a:t>No todos quieren mejorar o pensar en detalle. Debemos ajustar la estructura basado en lo que quiere el cliente. (*PERO la mayoría lo aprecia). </a:t>
            </a:r>
          </a:p>
          <a:p>
            <a:endParaRPr lang="es-ES" dirty="0"/>
          </a:p>
          <a:p>
            <a:r>
              <a:rPr lang="es-ES" dirty="0"/>
              <a:t>La clase con niños o con adultos – (Comunicarse con los padres). </a:t>
            </a:r>
          </a:p>
          <a:p>
            <a:endParaRPr lang="es-ES" dirty="0"/>
          </a:p>
          <a:p>
            <a:r>
              <a:rPr lang="es-ES" dirty="0"/>
              <a:t>Se puede aplicar para clases grupales también, con un par de cambios. </a:t>
            </a:r>
          </a:p>
          <a:p>
            <a:pPr marL="0" indent="0">
              <a:buNone/>
            </a:pPr>
            <a:endParaRPr lang="es-ES" dirty="0"/>
          </a:p>
          <a:p>
            <a:r>
              <a:rPr lang="es-ES" dirty="0"/>
              <a:t>El tiempo y esfuerzo que toma esta estructura: </a:t>
            </a:r>
          </a:p>
          <a:p>
            <a:pPr lvl="1"/>
            <a:r>
              <a:rPr lang="es-ES" dirty="0"/>
              <a:t>No es necesario hacerlo en todas clases – o hacerlo mensualmente. </a:t>
            </a:r>
          </a:p>
          <a:p>
            <a:pPr lvl="1"/>
            <a:r>
              <a:rPr lang="es-ES" dirty="0"/>
              <a:t>Tener los </a:t>
            </a:r>
            <a:r>
              <a:rPr lang="es-ES" dirty="0" err="1"/>
              <a:t>questionarios</a:t>
            </a:r>
            <a:r>
              <a:rPr lang="es-ES" dirty="0"/>
              <a:t> y mensajes ya listos para usar. </a:t>
            </a:r>
          </a:p>
          <a:p>
            <a:pPr lvl="1"/>
            <a:r>
              <a:rPr lang="es-ES" dirty="0"/>
              <a:t>Vale la pena! Un poco de esfuerzo para una experiencia superior y mas chances de </a:t>
            </a:r>
            <a:r>
              <a:rPr lang="es-ES"/>
              <a:t>retener clientes.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855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494</TotalTime>
  <Words>859</Words>
  <Application>Microsoft Office PowerPoint</Application>
  <PresentationFormat>Widescreen</PresentationFormat>
  <Paragraphs>97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El Procedimiento de la clase de tenis para un nuevo estudiante</vt:lpstr>
      <vt:lpstr>Los beneficios de tener un procedimiento organizado:</vt:lpstr>
      <vt:lpstr> Tres partes del proceso:   1. Antes de la clase – Obtener información y hacer un plan.  2. Durante la clase – instrucción organizada y crear buena relación.   3. Después de la clase – seguir en contacto y promover más clases. </vt:lpstr>
      <vt:lpstr>1. Antes de la clase - Obtener información </vt:lpstr>
      <vt:lpstr>(Antes de la clase – ejemplo de questionario:</vt:lpstr>
      <vt:lpstr>2. Durante la Clase – instrucción organizada /crear relaciones: </vt:lpstr>
      <vt:lpstr>3. Después de la Clase – seguir en contacto </vt:lpstr>
      <vt:lpstr>EJEMPLO:  Repaso de la clase: </vt:lpstr>
      <vt:lpstr>Algunas cosas que considerar: </vt:lpstr>
      <vt:lpstr>Federico.mas2@gmail.com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Procedimiento de la clase de tenis para un nuevo estudiante</dc:title>
  <dc:creator>Federico Mas</dc:creator>
  <cp:lastModifiedBy>Federico Mas</cp:lastModifiedBy>
  <cp:revision>49</cp:revision>
  <dcterms:created xsi:type="dcterms:W3CDTF">2020-04-13T17:19:45Z</dcterms:created>
  <dcterms:modified xsi:type="dcterms:W3CDTF">2022-02-08T21:13:41Z</dcterms:modified>
</cp:coreProperties>
</file>